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7" r:id="rId4"/>
    <p:sldId id="257" r:id="rId5"/>
    <p:sldId id="258" r:id="rId6"/>
    <p:sldId id="342" r:id="rId7"/>
    <p:sldId id="260" r:id="rId8"/>
    <p:sldId id="312" r:id="rId9"/>
    <p:sldId id="307" r:id="rId10"/>
    <p:sldId id="308" r:id="rId11"/>
    <p:sldId id="315" r:id="rId12"/>
    <p:sldId id="318" r:id="rId13"/>
    <p:sldId id="311" r:id="rId14"/>
    <p:sldId id="322" r:id="rId15"/>
    <p:sldId id="313" r:id="rId16"/>
    <p:sldId id="341" r:id="rId17"/>
    <p:sldId id="316" r:id="rId18"/>
    <p:sldId id="319" r:id="rId19"/>
    <p:sldId id="317" r:id="rId20"/>
    <p:sldId id="310" r:id="rId21"/>
    <p:sldId id="309" r:id="rId22"/>
    <p:sldId id="343" r:id="rId23"/>
    <p:sldId id="298" r:id="rId24"/>
    <p:sldId id="321" r:id="rId25"/>
    <p:sldId id="323" r:id="rId26"/>
    <p:sldId id="324" r:id="rId27"/>
    <p:sldId id="325" r:id="rId28"/>
    <p:sldId id="344" r:id="rId29"/>
    <p:sldId id="327" r:id="rId30"/>
    <p:sldId id="328" r:id="rId31"/>
    <p:sldId id="329" r:id="rId32"/>
    <p:sldId id="330" r:id="rId33"/>
    <p:sldId id="331" r:id="rId34"/>
    <p:sldId id="332" r:id="rId35"/>
    <p:sldId id="334" r:id="rId36"/>
    <p:sldId id="339" r:id="rId37"/>
    <p:sldId id="345" r:id="rId38"/>
    <p:sldId id="336" r:id="rId39"/>
    <p:sldId id="340" r:id="rId40"/>
    <p:sldId id="271" r:id="rId41"/>
    <p:sldId id="333" r:id="rId42"/>
    <p:sldId id="337" r:id="rId43"/>
    <p:sldId id="300" r:id="rId44"/>
    <p:sldId id="299" r:id="rId45"/>
    <p:sldId id="302" r:id="rId46"/>
    <p:sldId id="346" r:id="rId47"/>
    <p:sldId id="304" r:id="rId48"/>
    <p:sldId id="305" r:id="rId49"/>
    <p:sldId id="306" r:id="rId50"/>
    <p:sldId id="348" r:id="rId51"/>
    <p:sldId id="30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3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64" y="7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F5A4-45B2-9378-3FF6484261D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F5A4-45B2-9378-3FF6484261D3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F5A4-45B2-9378-3FF6484261D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F5A4-45B2-9378-3FF6484261D3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5A4-45B2-9378-3FF6484261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3922211369930827E-2"/>
          <c:y val="3.1242778211210812E-2"/>
          <c:w val="0.90914758967634901"/>
          <c:h val="0.9534311906455696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3E9-4960-8DDC-776FCCDCE7BD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E9-4960-8DDC-776FCCDCE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3E9-4960-8DDC-776FCCDCE7BD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E9-4960-8DDC-776FCCDCE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3E9-4960-8DDC-776FCCDCE7BD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E9-4960-8DDC-776FCCDCE7B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53E9-4960-8DDC-776FCCDCE7BD}"/>
              </c:ext>
            </c:extLst>
          </c:dPt>
          <c:cat>
            <c:strRef>
              <c:f>Sheet1!$A$2</c:f>
              <c:strCache>
                <c:ptCount val="1"/>
                <c:pt idx="0">
                  <c:v>Text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3E9-4960-8DDC-776FCCDCE7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overlap val="100"/>
        <c:axId val="361845504"/>
        <c:axId val="361847040"/>
      </c:barChart>
      <c:catAx>
        <c:axId val="3618455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61847040"/>
        <c:crosses val="autoZero"/>
        <c:auto val="1"/>
        <c:lblAlgn val="ctr"/>
        <c:lblOffset val="100"/>
        <c:noMultiLvlLbl val="0"/>
      </c:catAx>
      <c:valAx>
        <c:axId val="361847040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61845504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B0-4B26-BB20-F9D6C0EEFEC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78B0-4B26-BB20-F9D6C0EEFEC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B0-4B26-BB20-F9D6C0EEF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7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F99A-475B-BC6A-D29D64D51FF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F99A-475B-BC6A-D29D64D51F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9A-475B-BC6A-D29D64D51F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BA01-486A-913F-83EA3BDF85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A01-486A-913F-83EA3BDF85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01-486A-913F-83EA3BDF85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5ADC-4E13-B666-804BA648182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5ADC-4E13-B666-804BA648182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DC-4E13-B666-804BA6481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866C-4540-A061-2FFCBEE7C069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66C-4540-A061-2FFCBEE7C069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6C-4540-A061-2FFCBEE7C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156-4CBC-BB5B-475EC92C85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56-4CBC-BB5B-475EC92C85F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56-4CBC-BB5B-475EC92C85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8BD-4EA0-B91C-2B469024F53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8BD-4EA0-B91C-2B469024F53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8BD-4EA0-B91C-2B469024F53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8BD-4EA0-B91C-2B469024F53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CC0D-4C48-BD58-022BEEBA1A74}"/>
              </c:ext>
            </c:extLst>
          </c:dPt>
          <c:dLbls>
            <c:dLbl>
              <c:idx val="4"/>
              <c:layout>
                <c:manualLayout>
                  <c:x val="8.1998892716535432E-2"/>
                  <c:y val="0.1228460800414566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C0D-4C48-BD58-022BEEBA1A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Equipment cost</c:v>
                </c:pt>
                <c:pt idx="1">
                  <c:v>Manufacturing overhead</c:v>
                </c:pt>
                <c:pt idx="2">
                  <c:v>Selling Expenses</c:v>
                </c:pt>
                <c:pt idx="3">
                  <c:v>Administrative expenses</c:v>
                </c:pt>
                <c:pt idx="4">
                  <c:v>Interest Expenses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122890</c:v>
                </c:pt>
                <c:pt idx="1">
                  <c:v>45000</c:v>
                </c:pt>
                <c:pt idx="2">
                  <c:v>5000</c:v>
                </c:pt>
                <c:pt idx="3">
                  <c:v>40000</c:v>
                </c:pt>
                <c:pt idx="4">
                  <c:v>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0D-4C48-BD58-022BEEBA1A7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77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70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27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93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id="{B7CABA81-0BBC-49FB-B863-E9687338898B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112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8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90" r:id="rId8"/>
    <p:sldLayoutId id="2147483680" r:id="rId9"/>
    <p:sldLayoutId id="2147483691" r:id="rId10"/>
    <p:sldLayoutId id="2147483682" r:id="rId11"/>
    <p:sldLayoutId id="2147483692" r:id="rId12"/>
    <p:sldLayoutId id="2147483684" r:id="rId13"/>
    <p:sldLayoutId id="2147483693" r:id="rId14"/>
    <p:sldLayoutId id="2147483694" r:id="rId15"/>
    <p:sldLayoutId id="2147483695" r:id="rId16"/>
    <p:sldLayoutId id="2147483687" r:id="rId17"/>
    <p:sldLayoutId id="2147483688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6761286" y="3071749"/>
            <a:ext cx="5096276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Free</a:t>
            </a:r>
          </a:p>
          <a:p>
            <a:pPr algn="r"/>
            <a:r>
              <a:rPr lang="en-US" sz="5400" dirty="0">
                <a:solidFill>
                  <a:schemeClr val="accent1"/>
                </a:solidFill>
                <a:latin typeface="+mj-lt"/>
              </a:rPr>
              <a:t>E-Learning 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PPT Templates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76FB9-48AC-45CA-8F0D-FD198B4F22AE}"/>
              </a:ext>
            </a:extLst>
          </p:cNvPr>
          <p:cNvSpPr txBox="1"/>
          <p:nvPr/>
        </p:nvSpPr>
        <p:spPr>
          <a:xfrm>
            <a:off x="6728388" y="5748042"/>
            <a:ext cx="509621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hlinkClick r:id="rId2"/>
            <a:extLst>
              <a:ext uri="{FF2B5EF4-FFF2-40B4-BE49-F238E27FC236}">
                <a16:creationId xmlns:a16="http://schemas.microsoft.com/office/drawing/2014/main" id="{CF639353-2FBF-45AF-BF9B-02441FCB654D}"/>
              </a:ext>
            </a:extLst>
          </p:cNvPr>
          <p:cNvSpPr txBox="1"/>
          <p:nvPr/>
        </p:nvSpPr>
        <p:spPr>
          <a:xfrm>
            <a:off x="6761286" y="6521617"/>
            <a:ext cx="5096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D83F1F-01A6-4770-A392-70BCE11EAD65}"/>
              </a:ext>
            </a:extLst>
          </p:cNvPr>
          <p:cNvGrpSpPr/>
          <p:nvPr/>
        </p:nvGrpSpPr>
        <p:grpSpPr>
          <a:xfrm>
            <a:off x="10155379" y="397168"/>
            <a:ext cx="1684599" cy="413563"/>
            <a:chOff x="864753" y="5755727"/>
            <a:chExt cx="1544830" cy="413563"/>
          </a:xfrm>
        </p:grpSpPr>
        <p:sp>
          <p:nvSpPr>
            <p:cNvPr id="18" name="Rounded Rectangle 7">
              <a:extLst>
                <a:ext uri="{FF2B5EF4-FFF2-40B4-BE49-F238E27FC236}">
                  <a16:creationId xmlns:a16="http://schemas.microsoft.com/office/drawing/2014/main" id="{3DA76FC9-6F8E-448B-B29C-815ADED4395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EABBF5F-0B3A-47A8-BE93-EF342D612650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D1FB72-49EC-4514-BBA8-3CD381DCC848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1A4A54-B74C-411D-B94A-D5F117D6335D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8508BBA-DD40-43EA-972A-8D3840D4A6AB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94475DA-19AD-44B4-AC8F-E50F7BB549AF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15FD2-D0E6-4DEB-B1C9-9340552A3344}"/>
              </a:ext>
            </a:extLst>
          </p:cNvPr>
          <p:cNvGrpSpPr/>
          <p:nvPr/>
        </p:nvGrpSpPr>
        <p:grpSpPr>
          <a:xfrm>
            <a:off x="760492" y="361883"/>
            <a:ext cx="2564080" cy="649611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6639D5B-5A75-4D6E-B773-C2A82302C2AB}"/>
              </a:ext>
            </a:extLst>
          </p:cNvPr>
          <p:cNvSpPr txBox="1"/>
          <p:nvPr/>
        </p:nvSpPr>
        <p:spPr>
          <a:xfrm>
            <a:off x="5970992" y="5027200"/>
            <a:ext cx="2443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300" dirty="0">
                <a:solidFill>
                  <a:schemeClr val="accent3"/>
                </a:solidFill>
                <a:cs typeface="Calibri" pitchFamily="34" charset="0"/>
              </a:rPr>
              <a:t>Online</a:t>
            </a:r>
          </a:p>
          <a:p>
            <a:pPr algn="ctr"/>
            <a:r>
              <a:rPr lang="en-US" altLang="ko-KR" sz="4000" b="1" spc="300" dirty="0">
                <a:solidFill>
                  <a:schemeClr val="accent3"/>
                </a:solidFill>
                <a:cs typeface="Calibri" pitchFamily="34" charset="0"/>
              </a:rPr>
              <a:t>Teacher</a:t>
            </a:r>
            <a:endParaRPr lang="ko-KR" altLang="en-US" sz="4000" b="1" spc="300" dirty="0">
              <a:solidFill>
                <a:schemeClr val="accent3"/>
              </a:solidFill>
              <a:cs typeface="Calibri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46A5DF-7051-4C18-B094-C43D66612CBC}"/>
              </a:ext>
            </a:extLst>
          </p:cNvPr>
          <p:cNvCxnSpPr>
            <a:cxnSpLocks/>
          </p:cNvCxnSpPr>
          <p:nvPr/>
        </p:nvCxnSpPr>
        <p:spPr>
          <a:xfrm flipH="1">
            <a:off x="5697472" y="5200232"/>
            <a:ext cx="1" cy="977375"/>
          </a:xfrm>
          <a:prstGeom prst="line">
            <a:avLst/>
          </a:prstGeom>
          <a:ln w="317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F1CB0C-008D-4D93-912A-EB0C7B258BFC}"/>
              </a:ext>
            </a:extLst>
          </p:cNvPr>
          <p:cNvCxnSpPr>
            <a:cxnSpLocks/>
          </p:cNvCxnSpPr>
          <p:nvPr/>
        </p:nvCxnSpPr>
        <p:spPr>
          <a:xfrm flipH="1">
            <a:off x="8688496" y="5200232"/>
            <a:ext cx="1" cy="977375"/>
          </a:xfrm>
          <a:prstGeom prst="line">
            <a:avLst/>
          </a:prstGeom>
          <a:ln w="317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0EDEED-6D7A-4452-815B-567E0405FD3D}"/>
              </a:ext>
            </a:extLst>
          </p:cNvPr>
          <p:cNvGrpSpPr/>
          <p:nvPr/>
        </p:nvGrpSpPr>
        <p:grpSpPr>
          <a:xfrm>
            <a:off x="2644229" y="4999391"/>
            <a:ext cx="2779724" cy="1379057"/>
            <a:chOff x="4822352" y="1916832"/>
            <a:chExt cx="3422056" cy="1366330"/>
          </a:xfrm>
        </p:grpSpPr>
        <p:sp>
          <p:nvSpPr>
            <p:cNvPr id="26" name="Text Placeholder 10">
              <a:extLst>
                <a:ext uri="{FF2B5EF4-FFF2-40B4-BE49-F238E27FC236}">
                  <a16:creationId xmlns:a16="http://schemas.microsoft.com/office/drawing/2014/main" id="{86FA7BEB-0E7B-4CFD-9B32-CFE2178E7A5C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51691E-CFFF-4C4E-95FD-17B69B4CDD6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0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85FCCB-1B93-48C6-B79E-DCDA9A14DB46}"/>
              </a:ext>
            </a:extLst>
          </p:cNvPr>
          <p:cNvGrpSpPr/>
          <p:nvPr/>
        </p:nvGrpSpPr>
        <p:grpSpPr>
          <a:xfrm>
            <a:off x="8962016" y="4999391"/>
            <a:ext cx="2779724" cy="1379057"/>
            <a:chOff x="4822352" y="1916832"/>
            <a:chExt cx="3422056" cy="1366330"/>
          </a:xfrm>
        </p:grpSpPr>
        <p:sp>
          <p:nvSpPr>
            <p:cNvPr id="29" name="Text Placeholder 10">
              <a:extLst>
                <a:ext uri="{FF2B5EF4-FFF2-40B4-BE49-F238E27FC236}">
                  <a16:creationId xmlns:a16="http://schemas.microsoft.com/office/drawing/2014/main" id="{E5C4FD33-DB71-4FA3-B1AB-1747538862F4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C3C59D-33C5-4A9A-A278-5DFEAF56511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0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B583191-69B8-463E-8E8A-295A73BDD1DC}"/>
              </a:ext>
            </a:extLst>
          </p:cNvPr>
          <p:cNvSpPr txBox="1"/>
          <p:nvPr/>
        </p:nvSpPr>
        <p:spPr>
          <a:xfrm>
            <a:off x="4333692" y="2238371"/>
            <a:ext cx="7001183" cy="23083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EF8622-94E7-4149-8E38-3AC446FFB96D}"/>
              </a:ext>
            </a:extLst>
          </p:cNvPr>
          <p:cNvSpPr txBox="1"/>
          <p:nvPr/>
        </p:nvSpPr>
        <p:spPr>
          <a:xfrm>
            <a:off x="4183722" y="1373606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3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D088C-C363-4BC7-B5A2-DA6D3232600F}"/>
              </a:ext>
            </a:extLst>
          </p:cNvPr>
          <p:cNvSpPr txBox="1"/>
          <p:nvPr/>
        </p:nvSpPr>
        <p:spPr>
          <a:xfrm>
            <a:off x="1078788" y="387976"/>
            <a:ext cx="3954375" cy="1937133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2020</a:t>
            </a:r>
          </a:p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Power Point </a:t>
            </a:r>
          </a:p>
          <a:p>
            <a:pPr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E-Learning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B9DA0-D59C-4979-B937-BB01E02E6CD3}"/>
              </a:ext>
            </a:extLst>
          </p:cNvPr>
          <p:cNvCxnSpPr>
            <a:cxnSpLocks/>
          </p:cNvCxnSpPr>
          <p:nvPr/>
        </p:nvCxnSpPr>
        <p:spPr>
          <a:xfrm flipV="1">
            <a:off x="2814903" y="746191"/>
            <a:ext cx="8620234" cy="1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87FB4D1-55CF-40A6-8C7A-B7AEACF07AE2}"/>
              </a:ext>
            </a:extLst>
          </p:cNvPr>
          <p:cNvGrpSpPr/>
          <p:nvPr/>
        </p:nvGrpSpPr>
        <p:grpSpPr>
          <a:xfrm>
            <a:off x="6900159" y="1097282"/>
            <a:ext cx="4431062" cy="3253295"/>
            <a:chOff x="653473" y="4416753"/>
            <a:chExt cx="4431062" cy="32532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379777-2112-4137-9CD3-65512E1C6C52}"/>
                </a:ext>
              </a:extLst>
            </p:cNvPr>
            <p:cNvSpPr txBox="1"/>
            <p:nvPr/>
          </p:nvSpPr>
          <p:spPr>
            <a:xfrm>
              <a:off x="653473" y="4416753"/>
              <a:ext cx="443106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Power PowerPoint Presentation 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6" name="직사각형 1">
              <a:extLst>
                <a:ext uri="{FF2B5EF4-FFF2-40B4-BE49-F238E27FC236}">
                  <a16:creationId xmlns:a16="http://schemas.microsoft.com/office/drawing/2014/main" id="{C0A38D19-7D5E-44D9-8CFE-A5E47E9467C9}"/>
                </a:ext>
              </a:extLst>
            </p:cNvPr>
            <p:cNvSpPr/>
            <p:nvPr/>
          </p:nvSpPr>
          <p:spPr>
            <a:xfrm>
              <a:off x="653473" y="4807726"/>
              <a:ext cx="4431061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2008 ~ 2011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2011 ~ 2015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2015~ 2018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2018 ~ 2020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B7F4AB4-A7FA-4962-8EBF-F64E1089ADF1}"/>
              </a:ext>
            </a:extLst>
          </p:cNvPr>
          <p:cNvGrpSpPr/>
          <p:nvPr/>
        </p:nvGrpSpPr>
        <p:grpSpPr>
          <a:xfrm>
            <a:off x="1228213" y="4040210"/>
            <a:ext cx="1808461" cy="1234920"/>
            <a:chOff x="3366914" y="2916559"/>
            <a:chExt cx="2424286" cy="165544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05B748-71C9-40E7-86D5-28EC019736F2}"/>
                </a:ext>
              </a:extLst>
            </p:cNvPr>
            <p:cNvSpPr/>
            <p:nvPr/>
          </p:nvSpPr>
          <p:spPr>
            <a:xfrm>
              <a:off x="3366914" y="3203451"/>
              <a:ext cx="2424286" cy="12961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268929-DAE9-4BD8-80F5-E99497BEFF6F}"/>
                </a:ext>
              </a:extLst>
            </p:cNvPr>
            <p:cNvSpPr/>
            <p:nvPr/>
          </p:nvSpPr>
          <p:spPr>
            <a:xfrm>
              <a:off x="3419872" y="3140968"/>
              <a:ext cx="2304256" cy="12961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C6704C23-8226-4899-8B14-AF1061FF1CC9}"/>
                </a:ext>
              </a:extLst>
            </p:cNvPr>
            <p:cNvSpPr/>
            <p:nvPr/>
          </p:nvSpPr>
          <p:spPr>
            <a:xfrm>
              <a:off x="457200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666AF13E-509E-4C14-9FF1-4660C3375170}"/>
                </a:ext>
              </a:extLst>
            </p:cNvPr>
            <p:cNvSpPr/>
            <p:nvPr/>
          </p:nvSpPr>
          <p:spPr>
            <a:xfrm flipH="1">
              <a:off x="349188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F8EAE829-1CB9-4938-8076-5D3DEC1AE1E7}"/>
                </a:ext>
              </a:extLst>
            </p:cNvPr>
            <p:cNvSpPr/>
            <p:nvPr/>
          </p:nvSpPr>
          <p:spPr>
            <a:xfrm>
              <a:off x="4439051" y="4449847"/>
              <a:ext cx="257915" cy="122153"/>
            </a:xfrm>
            <a:custGeom>
              <a:avLst/>
              <a:gdLst/>
              <a:ahLst/>
              <a:cxnLst/>
              <a:rect l="l" t="t" r="r" b="b"/>
              <a:pathLst>
                <a:path w="900094" h="360040">
                  <a:moveTo>
                    <a:pt x="0" y="0"/>
                  </a:moveTo>
                  <a:lnTo>
                    <a:pt x="900094" y="0"/>
                  </a:lnTo>
                  <a:cubicBezTo>
                    <a:pt x="900094" y="198845"/>
                    <a:pt x="698601" y="360040"/>
                    <a:pt x="450047" y="360040"/>
                  </a:cubicBezTo>
                  <a:cubicBezTo>
                    <a:pt x="201493" y="360040"/>
                    <a:pt x="0" y="19884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8ED824-B115-4795-A074-B86BF9FA2D38}"/>
              </a:ext>
            </a:extLst>
          </p:cNvPr>
          <p:cNvGrpSpPr/>
          <p:nvPr/>
        </p:nvGrpSpPr>
        <p:grpSpPr>
          <a:xfrm>
            <a:off x="434509" y="3232290"/>
            <a:ext cx="7866058" cy="3285899"/>
            <a:chOff x="434509" y="3232290"/>
            <a:chExt cx="7866058" cy="3285899"/>
          </a:xfrm>
          <a:solidFill>
            <a:schemeClr val="accent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6D5D66-AF38-42A5-AE34-D81B98E34F16}"/>
                </a:ext>
              </a:extLst>
            </p:cNvPr>
            <p:cNvSpPr/>
            <p:nvPr/>
          </p:nvSpPr>
          <p:spPr>
            <a:xfrm>
              <a:off x="434509" y="3232290"/>
              <a:ext cx="2986139" cy="3285899"/>
            </a:xfrm>
            <a:custGeom>
              <a:avLst/>
              <a:gdLst>
                <a:gd name="connsiteX0" fmla="*/ 1711336 w 2986139"/>
                <a:gd name="connsiteY0" fmla="*/ 2011 h 3285899"/>
                <a:gd name="connsiteX1" fmla="*/ 2285809 w 2986139"/>
                <a:gd name="connsiteY1" fmla="*/ 131475 h 3285899"/>
                <a:gd name="connsiteX2" fmla="*/ 2864184 w 2986139"/>
                <a:gd name="connsiteY2" fmla="*/ 653376 h 3285899"/>
                <a:gd name="connsiteX3" fmla="*/ 2977619 w 2986139"/>
                <a:gd name="connsiteY3" fmla="*/ 1032143 h 3285899"/>
                <a:gd name="connsiteX4" fmla="*/ 2855421 w 2986139"/>
                <a:gd name="connsiteY4" fmla="*/ 1795034 h 3285899"/>
                <a:gd name="connsiteX5" fmla="*/ 2717643 w 2986139"/>
                <a:gd name="connsiteY5" fmla="*/ 2017523 h 3285899"/>
                <a:gd name="connsiteX6" fmla="*/ 2575970 w 2986139"/>
                <a:gd name="connsiteY6" fmla="*/ 2268250 h 3285899"/>
                <a:gd name="connsiteX7" fmla="*/ 2555036 w 2986139"/>
                <a:gd name="connsiteY7" fmla="*/ 2384606 h 3285899"/>
                <a:gd name="connsiteX8" fmla="*/ 2555036 w 2986139"/>
                <a:gd name="connsiteY8" fmla="*/ 3090536 h 3285899"/>
                <a:gd name="connsiteX9" fmla="*/ 2581812 w 2986139"/>
                <a:gd name="connsiteY9" fmla="*/ 3117312 h 3285899"/>
                <a:gd name="connsiteX10" fmla="*/ 2788723 w 2986139"/>
                <a:gd name="connsiteY10" fmla="*/ 3116339 h 3285899"/>
                <a:gd name="connsiteX11" fmla="*/ 2809170 w 2986139"/>
                <a:gd name="connsiteY11" fmla="*/ 3136300 h 3285899"/>
                <a:gd name="connsiteX12" fmla="*/ 2809170 w 2986139"/>
                <a:gd name="connsiteY12" fmla="*/ 3197156 h 3285899"/>
                <a:gd name="connsiteX13" fmla="*/ 2793104 w 2986139"/>
                <a:gd name="connsiteY13" fmla="*/ 3214195 h 3285899"/>
                <a:gd name="connsiteX14" fmla="*/ 2503430 w 2986139"/>
                <a:gd name="connsiteY14" fmla="*/ 3214195 h 3285899"/>
                <a:gd name="connsiteX15" fmla="*/ 2487364 w 2986139"/>
                <a:gd name="connsiteY15" fmla="*/ 3192774 h 3285899"/>
                <a:gd name="connsiteX16" fmla="*/ 2486390 w 2986139"/>
                <a:gd name="connsiteY16" fmla="*/ 2411383 h 3285899"/>
                <a:gd name="connsiteX17" fmla="*/ 2554549 w 2986139"/>
                <a:gd name="connsiteY17" fmla="*/ 2149459 h 3285899"/>
                <a:gd name="connsiteX18" fmla="*/ 2677721 w 2986139"/>
                <a:gd name="connsiteY18" fmla="*/ 1957641 h 3285899"/>
                <a:gd name="connsiteX19" fmla="*/ 2882197 w 2986139"/>
                <a:gd name="connsiteY19" fmla="*/ 1492701 h 3285899"/>
                <a:gd name="connsiteX20" fmla="*/ 2919685 w 2986139"/>
                <a:gd name="connsiteY20" fmla="*/ 1189882 h 3285899"/>
                <a:gd name="connsiteX21" fmla="*/ 2430403 w 2986139"/>
                <a:gd name="connsiteY21" fmla="*/ 283371 h 3285899"/>
                <a:gd name="connsiteX22" fmla="*/ 1883186 w 2986139"/>
                <a:gd name="connsiteY22" fmla="*/ 88632 h 3285899"/>
                <a:gd name="connsiteX23" fmla="*/ 1587669 w 2986139"/>
                <a:gd name="connsiteY23" fmla="*/ 69645 h 3285899"/>
                <a:gd name="connsiteX24" fmla="*/ 917280 w 2986139"/>
                <a:gd name="connsiteY24" fmla="*/ 246858 h 3285899"/>
                <a:gd name="connsiteX25" fmla="*/ 480577 w 2986139"/>
                <a:gd name="connsiteY25" fmla="*/ 799917 h 3285899"/>
                <a:gd name="connsiteX26" fmla="*/ 467919 w 2986139"/>
                <a:gd name="connsiteY26" fmla="*/ 1060867 h 3285899"/>
                <a:gd name="connsiteX27" fmla="*/ 442116 w 2986139"/>
                <a:gd name="connsiteY27" fmla="*/ 1162131 h 3285899"/>
                <a:gd name="connsiteX28" fmla="*/ 152441 w 2986139"/>
                <a:gd name="connsiteY28" fmla="*/ 1525320 h 3285899"/>
                <a:gd name="connsiteX29" fmla="*/ 77954 w 2986139"/>
                <a:gd name="connsiteY29" fmla="*/ 1652874 h 3285899"/>
                <a:gd name="connsiteX30" fmla="*/ 105704 w 2986139"/>
                <a:gd name="connsiteY30" fmla="*/ 1730770 h 3285899"/>
                <a:gd name="connsiteX31" fmla="*/ 228877 w 2986139"/>
                <a:gd name="connsiteY31" fmla="*/ 1777994 h 3285899"/>
                <a:gd name="connsiteX32" fmla="*/ 308233 w 2986139"/>
                <a:gd name="connsiteY32" fmla="*/ 1906522 h 3285899"/>
                <a:gd name="connsiteX33" fmla="*/ 248838 w 2986139"/>
                <a:gd name="connsiteY33" fmla="*/ 2034563 h 3285899"/>
                <a:gd name="connsiteX34" fmla="*/ 253219 w 2986139"/>
                <a:gd name="connsiteY34" fmla="*/ 2075458 h 3285899"/>
                <a:gd name="connsiteX35" fmla="*/ 294601 w 2986139"/>
                <a:gd name="connsiteY35" fmla="*/ 2109051 h 3285899"/>
                <a:gd name="connsiteX36" fmla="*/ 304338 w 2986139"/>
                <a:gd name="connsiteY36" fmla="*/ 2186946 h 3285899"/>
                <a:gd name="connsiteX37" fmla="*/ 272207 w 2986139"/>
                <a:gd name="connsiteY37" fmla="*/ 2223460 h 3285899"/>
                <a:gd name="connsiteX38" fmla="*/ 271719 w 2986139"/>
                <a:gd name="connsiteY38" fmla="*/ 2255592 h 3285899"/>
                <a:gd name="connsiteX39" fmla="*/ 315049 w 2986139"/>
                <a:gd name="connsiteY39" fmla="*/ 2308171 h 3285899"/>
                <a:gd name="connsiteX40" fmla="*/ 336470 w 2986139"/>
                <a:gd name="connsiteY40" fmla="*/ 2448383 h 3285899"/>
                <a:gd name="connsiteX41" fmla="*/ 294114 w 2986139"/>
                <a:gd name="connsiteY41" fmla="*/ 2577398 h 3285899"/>
                <a:gd name="connsiteX42" fmla="*/ 354484 w 2986139"/>
                <a:gd name="connsiteY42" fmla="*/ 2746822 h 3285899"/>
                <a:gd name="connsiteX43" fmla="*/ 525367 w 2986139"/>
                <a:gd name="connsiteY43" fmla="*/ 2809138 h 3285899"/>
                <a:gd name="connsiteX44" fmla="*/ 777554 w 2986139"/>
                <a:gd name="connsiteY44" fmla="*/ 2805243 h 3285899"/>
                <a:gd name="connsiteX45" fmla="*/ 905595 w 2986139"/>
                <a:gd name="connsiteY45" fmla="*/ 2812546 h 3285899"/>
                <a:gd name="connsiteX46" fmla="*/ 1035097 w 2986139"/>
                <a:gd name="connsiteY46" fmla="*/ 2932797 h 3285899"/>
                <a:gd name="connsiteX47" fmla="*/ 1076965 w 2986139"/>
                <a:gd name="connsiteY47" fmla="*/ 3141655 h 3285899"/>
                <a:gd name="connsiteX48" fmla="*/ 1161677 w 2986139"/>
                <a:gd name="connsiteY48" fmla="*/ 3217603 h 3285899"/>
                <a:gd name="connsiteX49" fmla="*/ 1414049 w 2986139"/>
                <a:gd name="connsiteY49" fmla="*/ 3216893 h 3285899"/>
                <a:gd name="connsiteX50" fmla="*/ 1493069 w 2986139"/>
                <a:gd name="connsiteY50" fmla="*/ 3216522 h 3285899"/>
                <a:gd name="connsiteX51" fmla="*/ 1493069 w 2986139"/>
                <a:gd name="connsiteY51" fmla="*/ 3285899 h 3285899"/>
                <a:gd name="connsiteX52" fmla="*/ 1145611 w 2986139"/>
                <a:gd name="connsiteY52" fmla="*/ 3284788 h 3285899"/>
                <a:gd name="connsiteX53" fmla="*/ 1006373 w 2986139"/>
                <a:gd name="connsiteY53" fmla="*/ 3147010 h 3285899"/>
                <a:gd name="connsiteX54" fmla="*/ 964991 w 2986139"/>
                <a:gd name="connsiteY54" fmla="*/ 2943021 h 3285899"/>
                <a:gd name="connsiteX55" fmla="*/ 872003 w 2986139"/>
                <a:gd name="connsiteY55" fmla="*/ 2876809 h 3285899"/>
                <a:gd name="connsiteX56" fmla="*/ 689921 w 2986139"/>
                <a:gd name="connsiteY56" fmla="*/ 2880217 h 3285899"/>
                <a:gd name="connsiteX57" fmla="*/ 392458 w 2986139"/>
                <a:gd name="connsiteY57" fmla="*/ 2848085 h 3285899"/>
                <a:gd name="connsiteX58" fmla="*/ 260035 w 2986139"/>
                <a:gd name="connsiteY58" fmla="*/ 2752176 h 3285899"/>
                <a:gd name="connsiteX59" fmla="*/ 224495 w 2986139"/>
                <a:gd name="connsiteY59" fmla="*/ 2565227 h 3285899"/>
                <a:gd name="connsiteX60" fmla="*/ 268312 w 2986139"/>
                <a:gd name="connsiteY60" fmla="*/ 2428910 h 3285899"/>
                <a:gd name="connsiteX61" fmla="*/ 255167 w 2986139"/>
                <a:gd name="connsiteY61" fmla="*/ 2344685 h 3285899"/>
                <a:gd name="connsiteX62" fmla="*/ 216219 w 2986139"/>
                <a:gd name="connsiteY62" fmla="*/ 2297947 h 3285899"/>
                <a:gd name="connsiteX63" fmla="*/ 212324 w 2986139"/>
                <a:gd name="connsiteY63" fmla="*/ 2184025 h 3285899"/>
                <a:gd name="connsiteX64" fmla="*/ 235206 w 2986139"/>
                <a:gd name="connsiteY64" fmla="*/ 2154814 h 3285899"/>
                <a:gd name="connsiteX65" fmla="*/ 209403 w 2986139"/>
                <a:gd name="connsiteY65" fmla="*/ 2130958 h 3285899"/>
                <a:gd name="connsiteX66" fmla="*/ 193824 w 2986139"/>
                <a:gd name="connsiteY66" fmla="*/ 1991234 h 3285899"/>
                <a:gd name="connsiteX67" fmla="*/ 243969 w 2986139"/>
                <a:gd name="connsiteY67" fmla="*/ 1871956 h 3285899"/>
                <a:gd name="connsiteX68" fmla="*/ 234232 w 2986139"/>
                <a:gd name="connsiteY68" fmla="*/ 1851021 h 3285899"/>
                <a:gd name="connsiteX69" fmla="*/ 213297 w 2986139"/>
                <a:gd name="connsiteY69" fmla="*/ 1845179 h 3285899"/>
                <a:gd name="connsiteX70" fmla="*/ 65782 w 2986139"/>
                <a:gd name="connsiteY70" fmla="*/ 1788218 h 3285899"/>
                <a:gd name="connsiteX71" fmla="*/ 10769 w 2986139"/>
                <a:gd name="connsiteY71" fmla="*/ 1627071 h 3285899"/>
                <a:gd name="connsiteX72" fmla="*/ 127126 w 2986139"/>
                <a:gd name="connsiteY72" fmla="*/ 1440122 h 3285899"/>
                <a:gd name="connsiteX73" fmla="*/ 389536 w 2986139"/>
                <a:gd name="connsiteY73" fmla="*/ 1111500 h 3285899"/>
                <a:gd name="connsiteX74" fmla="*/ 398787 w 2986139"/>
                <a:gd name="connsiteY74" fmla="*/ 1078394 h 3285899"/>
                <a:gd name="connsiteX75" fmla="*/ 459643 w 2986139"/>
                <a:gd name="connsiteY75" fmla="*/ 654836 h 3285899"/>
                <a:gd name="connsiteX76" fmla="*/ 1142690 w 2986139"/>
                <a:gd name="connsiteY76" fmla="*/ 68671 h 3285899"/>
                <a:gd name="connsiteX77" fmla="*/ 1512208 w 2986139"/>
                <a:gd name="connsiteY77" fmla="*/ 3434 h 3285899"/>
                <a:gd name="connsiteX78" fmla="*/ 1711336 w 2986139"/>
                <a:gd name="connsiteY78" fmla="*/ 2011 h 32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986139" h="3285899">
                  <a:moveTo>
                    <a:pt x="1711336" y="2011"/>
                  </a:moveTo>
                  <a:cubicBezTo>
                    <a:pt x="1908715" y="11345"/>
                    <a:pt x="2100685" y="53335"/>
                    <a:pt x="2285809" y="131475"/>
                  </a:cubicBezTo>
                  <a:cubicBezTo>
                    <a:pt x="2537996" y="238581"/>
                    <a:pt x="2736143" y="408004"/>
                    <a:pt x="2864184" y="653376"/>
                  </a:cubicBezTo>
                  <a:cubicBezTo>
                    <a:pt x="2926014" y="772166"/>
                    <a:pt x="2962528" y="899234"/>
                    <a:pt x="2977619" y="1032143"/>
                  </a:cubicBezTo>
                  <a:cubicBezTo>
                    <a:pt x="3007318" y="1297475"/>
                    <a:pt x="2957659" y="1550636"/>
                    <a:pt x="2855421" y="1795034"/>
                  </a:cubicBezTo>
                  <a:cubicBezTo>
                    <a:pt x="2821828" y="1876337"/>
                    <a:pt x="2767301" y="1945470"/>
                    <a:pt x="2717643" y="2017523"/>
                  </a:cubicBezTo>
                  <a:cubicBezTo>
                    <a:pt x="2662629" y="2096879"/>
                    <a:pt x="2608102" y="2176236"/>
                    <a:pt x="2575970" y="2268250"/>
                  </a:cubicBezTo>
                  <a:cubicBezTo>
                    <a:pt x="2561852" y="2305737"/>
                    <a:pt x="2555036" y="2344198"/>
                    <a:pt x="2555036" y="2384606"/>
                  </a:cubicBezTo>
                  <a:cubicBezTo>
                    <a:pt x="2556009" y="2619754"/>
                    <a:pt x="2556009" y="2855388"/>
                    <a:pt x="2555036" y="3090536"/>
                  </a:cubicBezTo>
                  <a:cubicBezTo>
                    <a:pt x="2555036" y="3112444"/>
                    <a:pt x="2560391" y="3117800"/>
                    <a:pt x="2581812" y="3117312"/>
                  </a:cubicBezTo>
                  <a:cubicBezTo>
                    <a:pt x="2650945" y="3115852"/>
                    <a:pt x="2719590" y="3117312"/>
                    <a:pt x="2788723" y="3116339"/>
                  </a:cubicBezTo>
                  <a:cubicBezTo>
                    <a:pt x="2804302" y="3115852"/>
                    <a:pt x="2810144" y="3119746"/>
                    <a:pt x="2809170" y="3136300"/>
                  </a:cubicBezTo>
                  <a:cubicBezTo>
                    <a:pt x="2807710" y="3156747"/>
                    <a:pt x="2808197" y="3176708"/>
                    <a:pt x="2809170" y="3197156"/>
                  </a:cubicBezTo>
                  <a:cubicBezTo>
                    <a:pt x="2809657" y="3209813"/>
                    <a:pt x="2806250" y="3214195"/>
                    <a:pt x="2793104" y="3214195"/>
                  </a:cubicBezTo>
                  <a:cubicBezTo>
                    <a:pt x="2696709" y="3213708"/>
                    <a:pt x="2599826" y="3213222"/>
                    <a:pt x="2503430" y="3214195"/>
                  </a:cubicBezTo>
                  <a:cubicBezTo>
                    <a:pt x="2484930" y="3214682"/>
                    <a:pt x="2487364" y="3203971"/>
                    <a:pt x="2487364" y="3192774"/>
                  </a:cubicBezTo>
                  <a:cubicBezTo>
                    <a:pt x="2487364" y="3051588"/>
                    <a:pt x="2490772" y="2530661"/>
                    <a:pt x="2486390" y="2411383"/>
                  </a:cubicBezTo>
                  <a:cubicBezTo>
                    <a:pt x="2482982" y="2315961"/>
                    <a:pt x="2511706" y="2231736"/>
                    <a:pt x="2554549" y="2149459"/>
                  </a:cubicBezTo>
                  <a:cubicBezTo>
                    <a:pt x="2589602" y="2081787"/>
                    <a:pt x="2630984" y="2017523"/>
                    <a:pt x="2677721" y="1957641"/>
                  </a:cubicBezTo>
                  <a:cubicBezTo>
                    <a:pt x="2785802" y="1819376"/>
                    <a:pt x="2843250" y="1660664"/>
                    <a:pt x="2882197" y="1492701"/>
                  </a:cubicBezTo>
                  <a:cubicBezTo>
                    <a:pt x="2905566" y="1392897"/>
                    <a:pt x="2920172" y="1292119"/>
                    <a:pt x="2919685" y="1189882"/>
                  </a:cubicBezTo>
                  <a:cubicBezTo>
                    <a:pt x="2917250" y="801378"/>
                    <a:pt x="2759999" y="495150"/>
                    <a:pt x="2430403" y="283371"/>
                  </a:cubicBezTo>
                  <a:cubicBezTo>
                    <a:pt x="2263414" y="176265"/>
                    <a:pt x="2078412" y="117356"/>
                    <a:pt x="1883186" y="88632"/>
                  </a:cubicBezTo>
                  <a:cubicBezTo>
                    <a:pt x="1785329" y="74027"/>
                    <a:pt x="1686499" y="67211"/>
                    <a:pt x="1587669" y="69645"/>
                  </a:cubicBezTo>
                  <a:cubicBezTo>
                    <a:pt x="1350087" y="75487"/>
                    <a:pt x="1122729" y="121251"/>
                    <a:pt x="917280" y="246858"/>
                  </a:cubicBezTo>
                  <a:cubicBezTo>
                    <a:pt x="704041" y="376846"/>
                    <a:pt x="553117" y="557954"/>
                    <a:pt x="480577" y="799917"/>
                  </a:cubicBezTo>
                  <a:cubicBezTo>
                    <a:pt x="454774" y="885602"/>
                    <a:pt x="445524" y="972748"/>
                    <a:pt x="467919" y="1060867"/>
                  </a:cubicBezTo>
                  <a:cubicBezTo>
                    <a:pt x="477656" y="1099815"/>
                    <a:pt x="466458" y="1131947"/>
                    <a:pt x="442116" y="1162131"/>
                  </a:cubicBezTo>
                  <a:cubicBezTo>
                    <a:pt x="345233" y="1282870"/>
                    <a:pt x="248351" y="1403608"/>
                    <a:pt x="152441" y="1525320"/>
                  </a:cubicBezTo>
                  <a:cubicBezTo>
                    <a:pt x="121770" y="1564268"/>
                    <a:pt x="94020" y="1605163"/>
                    <a:pt x="77954" y="1652874"/>
                  </a:cubicBezTo>
                  <a:cubicBezTo>
                    <a:pt x="65296" y="1690848"/>
                    <a:pt x="72112" y="1709835"/>
                    <a:pt x="105704" y="1730770"/>
                  </a:cubicBezTo>
                  <a:cubicBezTo>
                    <a:pt x="143678" y="1754139"/>
                    <a:pt x="182626" y="1772639"/>
                    <a:pt x="228877" y="1777994"/>
                  </a:cubicBezTo>
                  <a:cubicBezTo>
                    <a:pt x="302877" y="1786271"/>
                    <a:pt x="330628" y="1835929"/>
                    <a:pt x="308233" y="1906522"/>
                  </a:cubicBezTo>
                  <a:cubicBezTo>
                    <a:pt x="293628" y="1951799"/>
                    <a:pt x="283404" y="1998049"/>
                    <a:pt x="248838" y="2034563"/>
                  </a:cubicBezTo>
                  <a:cubicBezTo>
                    <a:pt x="236180" y="2047707"/>
                    <a:pt x="240074" y="2063773"/>
                    <a:pt x="253219" y="2075458"/>
                  </a:cubicBezTo>
                  <a:cubicBezTo>
                    <a:pt x="266364" y="2087142"/>
                    <a:pt x="280970" y="2097853"/>
                    <a:pt x="294601" y="2109051"/>
                  </a:cubicBezTo>
                  <a:cubicBezTo>
                    <a:pt x="323812" y="2132906"/>
                    <a:pt x="326733" y="2156761"/>
                    <a:pt x="304338" y="2186946"/>
                  </a:cubicBezTo>
                  <a:cubicBezTo>
                    <a:pt x="294601" y="2200091"/>
                    <a:pt x="283890" y="2212262"/>
                    <a:pt x="272207" y="2223460"/>
                  </a:cubicBezTo>
                  <a:cubicBezTo>
                    <a:pt x="260035" y="2234657"/>
                    <a:pt x="260522" y="2243420"/>
                    <a:pt x="271719" y="2255592"/>
                  </a:cubicBezTo>
                  <a:cubicBezTo>
                    <a:pt x="287299" y="2272144"/>
                    <a:pt x="301417" y="2290158"/>
                    <a:pt x="315049" y="2308171"/>
                  </a:cubicBezTo>
                  <a:cubicBezTo>
                    <a:pt x="347181" y="2351014"/>
                    <a:pt x="353023" y="2397751"/>
                    <a:pt x="336470" y="2448383"/>
                  </a:cubicBezTo>
                  <a:cubicBezTo>
                    <a:pt x="322838" y="2491713"/>
                    <a:pt x="307746" y="2534068"/>
                    <a:pt x="294114" y="2577398"/>
                  </a:cubicBezTo>
                  <a:cubicBezTo>
                    <a:pt x="270746" y="2650425"/>
                    <a:pt x="298496" y="2703492"/>
                    <a:pt x="354484" y="2746822"/>
                  </a:cubicBezTo>
                  <a:cubicBezTo>
                    <a:pt x="404629" y="2785769"/>
                    <a:pt x="463538" y="2801835"/>
                    <a:pt x="525367" y="2809138"/>
                  </a:cubicBezTo>
                  <a:cubicBezTo>
                    <a:pt x="609592" y="2818875"/>
                    <a:pt x="693329" y="2809624"/>
                    <a:pt x="777554" y="2805243"/>
                  </a:cubicBezTo>
                  <a:cubicBezTo>
                    <a:pt x="820397" y="2802809"/>
                    <a:pt x="863240" y="2803783"/>
                    <a:pt x="905595" y="2812546"/>
                  </a:cubicBezTo>
                  <a:cubicBezTo>
                    <a:pt x="973754" y="2826178"/>
                    <a:pt x="1015136" y="2868046"/>
                    <a:pt x="1035097" y="2932797"/>
                  </a:cubicBezTo>
                  <a:cubicBezTo>
                    <a:pt x="1056031" y="3000956"/>
                    <a:pt x="1072097" y="3070088"/>
                    <a:pt x="1076965" y="3141655"/>
                  </a:cubicBezTo>
                  <a:cubicBezTo>
                    <a:pt x="1080374" y="3200076"/>
                    <a:pt x="1101795" y="3217116"/>
                    <a:pt x="1161677" y="3217603"/>
                  </a:cubicBezTo>
                  <a:cubicBezTo>
                    <a:pt x="1191801" y="3217786"/>
                    <a:pt x="1295659" y="3217420"/>
                    <a:pt x="1414049" y="3216893"/>
                  </a:cubicBezTo>
                  <a:lnTo>
                    <a:pt x="1493069" y="3216522"/>
                  </a:lnTo>
                  <a:lnTo>
                    <a:pt x="1493069" y="3285899"/>
                  </a:lnTo>
                  <a:lnTo>
                    <a:pt x="1145611" y="3284788"/>
                  </a:lnTo>
                  <a:cubicBezTo>
                    <a:pt x="1075505" y="3284788"/>
                    <a:pt x="1005886" y="3246814"/>
                    <a:pt x="1006373" y="3147010"/>
                  </a:cubicBezTo>
                  <a:cubicBezTo>
                    <a:pt x="1006860" y="3075930"/>
                    <a:pt x="985438" y="3009232"/>
                    <a:pt x="964991" y="2943021"/>
                  </a:cubicBezTo>
                  <a:cubicBezTo>
                    <a:pt x="951359" y="2899205"/>
                    <a:pt x="915332" y="2881191"/>
                    <a:pt x="872003" y="2876809"/>
                  </a:cubicBezTo>
                  <a:cubicBezTo>
                    <a:pt x="811147" y="2870968"/>
                    <a:pt x="750777" y="2878270"/>
                    <a:pt x="689921" y="2880217"/>
                  </a:cubicBezTo>
                  <a:cubicBezTo>
                    <a:pt x="589144" y="2883625"/>
                    <a:pt x="488853" y="2886060"/>
                    <a:pt x="392458" y="2848085"/>
                  </a:cubicBezTo>
                  <a:cubicBezTo>
                    <a:pt x="339878" y="2827638"/>
                    <a:pt x="296548" y="2794532"/>
                    <a:pt x="260035" y="2752176"/>
                  </a:cubicBezTo>
                  <a:cubicBezTo>
                    <a:pt x="211837" y="2696676"/>
                    <a:pt x="206482" y="2632899"/>
                    <a:pt x="224495" y="2565227"/>
                  </a:cubicBezTo>
                  <a:cubicBezTo>
                    <a:pt x="236666" y="2518976"/>
                    <a:pt x="251758" y="2473700"/>
                    <a:pt x="268312" y="2428910"/>
                  </a:cubicBezTo>
                  <a:cubicBezTo>
                    <a:pt x="280482" y="2397264"/>
                    <a:pt x="275127" y="2370001"/>
                    <a:pt x="255167" y="2344685"/>
                  </a:cubicBezTo>
                  <a:cubicBezTo>
                    <a:pt x="242509" y="2328619"/>
                    <a:pt x="229851" y="2313040"/>
                    <a:pt x="216219" y="2297947"/>
                  </a:cubicBezTo>
                  <a:cubicBezTo>
                    <a:pt x="179219" y="2256566"/>
                    <a:pt x="178245" y="2227354"/>
                    <a:pt x="212324" y="2184025"/>
                  </a:cubicBezTo>
                  <a:cubicBezTo>
                    <a:pt x="220114" y="2174288"/>
                    <a:pt x="237153" y="2166498"/>
                    <a:pt x="235206" y="2154814"/>
                  </a:cubicBezTo>
                  <a:cubicBezTo>
                    <a:pt x="234232" y="2145564"/>
                    <a:pt x="218166" y="2139235"/>
                    <a:pt x="209403" y="2130958"/>
                  </a:cubicBezTo>
                  <a:cubicBezTo>
                    <a:pt x="162665" y="2088603"/>
                    <a:pt x="154876" y="2039918"/>
                    <a:pt x="193824" y="1991234"/>
                  </a:cubicBezTo>
                  <a:cubicBezTo>
                    <a:pt x="222548" y="1955207"/>
                    <a:pt x="228390" y="1911877"/>
                    <a:pt x="243969" y="1871956"/>
                  </a:cubicBezTo>
                  <a:cubicBezTo>
                    <a:pt x="248351" y="1861245"/>
                    <a:pt x="243969" y="1854916"/>
                    <a:pt x="234232" y="1851021"/>
                  </a:cubicBezTo>
                  <a:cubicBezTo>
                    <a:pt x="227416" y="1848587"/>
                    <a:pt x="220114" y="1845666"/>
                    <a:pt x="213297" y="1845179"/>
                  </a:cubicBezTo>
                  <a:cubicBezTo>
                    <a:pt x="157797" y="1842745"/>
                    <a:pt x="111060" y="1816942"/>
                    <a:pt x="65782" y="1788218"/>
                  </a:cubicBezTo>
                  <a:cubicBezTo>
                    <a:pt x="3953" y="1748783"/>
                    <a:pt x="-14061" y="1695717"/>
                    <a:pt x="10769" y="1627071"/>
                  </a:cubicBezTo>
                  <a:cubicBezTo>
                    <a:pt x="36085" y="1556478"/>
                    <a:pt x="81848" y="1498056"/>
                    <a:pt x="127126" y="1440122"/>
                  </a:cubicBezTo>
                  <a:cubicBezTo>
                    <a:pt x="213297" y="1329607"/>
                    <a:pt x="306285" y="1224448"/>
                    <a:pt x="389536" y="1111500"/>
                  </a:cubicBezTo>
                  <a:cubicBezTo>
                    <a:pt x="397326" y="1101275"/>
                    <a:pt x="402194" y="1092025"/>
                    <a:pt x="398787" y="1078394"/>
                  </a:cubicBezTo>
                  <a:cubicBezTo>
                    <a:pt x="360326" y="928932"/>
                    <a:pt x="396839" y="789206"/>
                    <a:pt x="459643" y="654836"/>
                  </a:cubicBezTo>
                  <a:cubicBezTo>
                    <a:pt x="598394" y="356398"/>
                    <a:pt x="832568" y="167988"/>
                    <a:pt x="1142690" y="68671"/>
                  </a:cubicBezTo>
                  <a:cubicBezTo>
                    <a:pt x="1262941" y="30210"/>
                    <a:pt x="1386601" y="10736"/>
                    <a:pt x="1512208" y="3434"/>
                  </a:cubicBezTo>
                  <a:cubicBezTo>
                    <a:pt x="1579150" y="-583"/>
                    <a:pt x="1645544" y="-1100"/>
                    <a:pt x="1711336" y="2011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A594A1A-DEC1-4BDD-B179-612D2028240D}"/>
                </a:ext>
              </a:extLst>
            </p:cNvPr>
            <p:cNvSpPr/>
            <p:nvPr/>
          </p:nvSpPr>
          <p:spPr>
            <a:xfrm>
              <a:off x="1984565" y="5435937"/>
              <a:ext cx="302819" cy="590546"/>
            </a:xfrm>
            <a:custGeom>
              <a:avLst/>
              <a:gdLst>
                <a:gd name="connsiteX0" fmla="*/ 433812 w 469271"/>
                <a:gd name="connsiteY0" fmla="*/ 340259 h 915154"/>
                <a:gd name="connsiteX1" fmla="*/ 428531 w 469271"/>
                <a:gd name="connsiteY1" fmla="*/ 340259 h 915154"/>
                <a:gd name="connsiteX2" fmla="*/ 428531 w 469271"/>
                <a:gd name="connsiteY2" fmla="*/ 20370 h 915154"/>
                <a:gd name="connsiteX3" fmla="*/ 408160 w 469271"/>
                <a:gd name="connsiteY3" fmla="*/ 0 h 915154"/>
                <a:gd name="connsiteX4" fmla="*/ 70164 w 469271"/>
                <a:gd name="connsiteY4" fmla="*/ 0 h 915154"/>
                <a:gd name="connsiteX5" fmla="*/ 49794 w 469271"/>
                <a:gd name="connsiteY5" fmla="*/ 20370 h 915154"/>
                <a:gd name="connsiteX6" fmla="*/ 49794 w 469271"/>
                <a:gd name="connsiteY6" fmla="*/ 340259 h 915154"/>
                <a:gd name="connsiteX7" fmla="*/ 34705 w 469271"/>
                <a:gd name="connsiteY7" fmla="*/ 340259 h 915154"/>
                <a:gd name="connsiteX8" fmla="*/ 0 w 469271"/>
                <a:gd name="connsiteY8" fmla="*/ 374964 h 915154"/>
                <a:gd name="connsiteX9" fmla="*/ 0 w 469271"/>
                <a:gd name="connsiteY9" fmla="*/ 880449 h 915154"/>
                <a:gd name="connsiteX10" fmla="*/ 34705 w 469271"/>
                <a:gd name="connsiteY10" fmla="*/ 915155 h 915154"/>
                <a:gd name="connsiteX11" fmla="*/ 434566 w 469271"/>
                <a:gd name="connsiteY11" fmla="*/ 915155 h 915154"/>
                <a:gd name="connsiteX12" fmla="*/ 469271 w 469271"/>
                <a:gd name="connsiteY12" fmla="*/ 880449 h 915154"/>
                <a:gd name="connsiteX13" fmla="*/ 469271 w 469271"/>
                <a:gd name="connsiteY13" fmla="*/ 374964 h 915154"/>
                <a:gd name="connsiteX14" fmla="*/ 433812 w 469271"/>
                <a:gd name="connsiteY14" fmla="*/ 340259 h 91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9271" h="915154">
                  <a:moveTo>
                    <a:pt x="433812" y="340259"/>
                  </a:moveTo>
                  <a:lnTo>
                    <a:pt x="428531" y="340259"/>
                  </a:lnTo>
                  <a:lnTo>
                    <a:pt x="428531" y="20370"/>
                  </a:lnTo>
                  <a:cubicBezTo>
                    <a:pt x="428531" y="9054"/>
                    <a:pt x="419477" y="0"/>
                    <a:pt x="408160" y="0"/>
                  </a:cubicBezTo>
                  <a:lnTo>
                    <a:pt x="70164" y="0"/>
                  </a:lnTo>
                  <a:cubicBezTo>
                    <a:pt x="58847" y="0"/>
                    <a:pt x="49794" y="9054"/>
                    <a:pt x="49794" y="20370"/>
                  </a:cubicBezTo>
                  <a:lnTo>
                    <a:pt x="49794" y="340259"/>
                  </a:lnTo>
                  <a:lnTo>
                    <a:pt x="34705" y="340259"/>
                  </a:lnTo>
                  <a:cubicBezTo>
                    <a:pt x="15089" y="340259"/>
                    <a:pt x="0" y="356103"/>
                    <a:pt x="0" y="374964"/>
                  </a:cubicBezTo>
                  <a:lnTo>
                    <a:pt x="0" y="880449"/>
                  </a:lnTo>
                  <a:cubicBezTo>
                    <a:pt x="0" y="900065"/>
                    <a:pt x="15843" y="915155"/>
                    <a:pt x="34705" y="915155"/>
                  </a:cubicBezTo>
                  <a:lnTo>
                    <a:pt x="434566" y="915155"/>
                  </a:lnTo>
                  <a:cubicBezTo>
                    <a:pt x="454182" y="915155"/>
                    <a:pt x="469271" y="899311"/>
                    <a:pt x="469271" y="880449"/>
                  </a:cubicBezTo>
                  <a:lnTo>
                    <a:pt x="469271" y="374964"/>
                  </a:lnTo>
                  <a:cubicBezTo>
                    <a:pt x="468517" y="356103"/>
                    <a:pt x="452673" y="340259"/>
                    <a:pt x="433812" y="340259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75EBB24-C0EE-4F17-8782-0AC53EC8FCC6}"/>
                </a:ext>
              </a:extLst>
            </p:cNvPr>
            <p:cNvSpPr/>
            <p:nvPr/>
          </p:nvSpPr>
          <p:spPr>
            <a:xfrm>
              <a:off x="7430570" y="5852483"/>
              <a:ext cx="869997" cy="445952"/>
            </a:xfrm>
            <a:custGeom>
              <a:avLst/>
              <a:gdLst>
                <a:gd name="connsiteX0" fmla="*/ 847254 w 1348211"/>
                <a:gd name="connsiteY0" fmla="*/ 639778 h 691080"/>
                <a:gd name="connsiteX1" fmla="*/ 847254 w 1348211"/>
                <a:gd name="connsiteY1" fmla="*/ 632234 h 691080"/>
                <a:gd name="connsiteX2" fmla="*/ 1318033 w 1348211"/>
                <a:gd name="connsiteY2" fmla="*/ 632234 h 691080"/>
                <a:gd name="connsiteX3" fmla="*/ 1348212 w 1348211"/>
                <a:gd name="connsiteY3" fmla="*/ 602055 h 691080"/>
                <a:gd name="connsiteX4" fmla="*/ 1348212 w 1348211"/>
                <a:gd name="connsiteY4" fmla="*/ 104115 h 691080"/>
                <a:gd name="connsiteX5" fmla="*/ 1318033 w 1348211"/>
                <a:gd name="connsiteY5" fmla="*/ 73937 h 691080"/>
                <a:gd name="connsiteX6" fmla="*/ 847254 w 1348211"/>
                <a:gd name="connsiteY6" fmla="*/ 73937 h 691080"/>
                <a:gd name="connsiteX7" fmla="*/ 847254 w 1348211"/>
                <a:gd name="connsiteY7" fmla="*/ 51303 h 691080"/>
                <a:gd name="connsiteX8" fmla="*/ 795951 w 1348211"/>
                <a:gd name="connsiteY8" fmla="*/ 0 h 691080"/>
                <a:gd name="connsiteX9" fmla="*/ 51303 w 1348211"/>
                <a:gd name="connsiteY9" fmla="*/ 0 h 691080"/>
                <a:gd name="connsiteX10" fmla="*/ 0 w 1348211"/>
                <a:gd name="connsiteY10" fmla="*/ 51303 h 691080"/>
                <a:gd name="connsiteX11" fmla="*/ 0 w 1348211"/>
                <a:gd name="connsiteY11" fmla="*/ 639778 h 691080"/>
                <a:gd name="connsiteX12" fmla="*/ 51303 w 1348211"/>
                <a:gd name="connsiteY12" fmla="*/ 691081 h 691080"/>
                <a:gd name="connsiteX13" fmla="*/ 795951 w 1348211"/>
                <a:gd name="connsiteY13" fmla="*/ 691081 h 691080"/>
                <a:gd name="connsiteX14" fmla="*/ 847254 w 1348211"/>
                <a:gd name="connsiteY14" fmla="*/ 639778 h 69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8211" h="691080">
                  <a:moveTo>
                    <a:pt x="847254" y="639778"/>
                  </a:moveTo>
                  <a:lnTo>
                    <a:pt x="847254" y="632234"/>
                  </a:lnTo>
                  <a:lnTo>
                    <a:pt x="1318033" y="632234"/>
                  </a:lnTo>
                  <a:cubicBezTo>
                    <a:pt x="1334632" y="632234"/>
                    <a:pt x="1348212" y="618653"/>
                    <a:pt x="1348212" y="602055"/>
                  </a:cubicBezTo>
                  <a:lnTo>
                    <a:pt x="1348212" y="104115"/>
                  </a:lnTo>
                  <a:cubicBezTo>
                    <a:pt x="1348212" y="87517"/>
                    <a:pt x="1334632" y="73937"/>
                    <a:pt x="1318033" y="73937"/>
                  </a:cubicBezTo>
                  <a:lnTo>
                    <a:pt x="847254" y="73937"/>
                  </a:lnTo>
                  <a:lnTo>
                    <a:pt x="847254" y="51303"/>
                  </a:lnTo>
                  <a:cubicBezTo>
                    <a:pt x="847254" y="22634"/>
                    <a:pt x="823865" y="0"/>
                    <a:pt x="795951" y="0"/>
                  </a:cubicBezTo>
                  <a:lnTo>
                    <a:pt x="51303" y="0"/>
                  </a:lnTo>
                  <a:cubicBezTo>
                    <a:pt x="22634" y="0"/>
                    <a:pt x="0" y="23388"/>
                    <a:pt x="0" y="51303"/>
                  </a:cubicBezTo>
                  <a:lnTo>
                    <a:pt x="0" y="639778"/>
                  </a:lnTo>
                  <a:cubicBezTo>
                    <a:pt x="0" y="668447"/>
                    <a:pt x="23388" y="691081"/>
                    <a:pt x="51303" y="691081"/>
                  </a:cubicBezTo>
                  <a:lnTo>
                    <a:pt x="795951" y="691081"/>
                  </a:lnTo>
                  <a:cubicBezTo>
                    <a:pt x="823865" y="691081"/>
                    <a:pt x="847254" y="668447"/>
                    <a:pt x="847254" y="639778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CD7CB72-5C6F-4722-8B05-BBF0C7313532}"/>
                </a:ext>
              </a:extLst>
            </p:cNvPr>
            <p:cNvSpPr/>
            <p:nvPr/>
          </p:nvSpPr>
          <p:spPr>
            <a:xfrm>
              <a:off x="4912106" y="5693966"/>
              <a:ext cx="485917" cy="753737"/>
            </a:xfrm>
            <a:custGeom>
              <a:avLst/>
              <a:gdLst>
                <a:gd name="connsiteX0" fmla="*/ 608091 w 753013"/>
                <a:gd name="connsiteY0" fmla="*/ 906552 h 1168047"/>
                <a:gd name="connsiteX1" fmla="*/ 607337 w 753013"/>
                <a:gd name="connsiteY1" fmla="*/ 640984 h 1168047"/>
                <a:gd name="connsiteX2" fmla="*/ 603564 w 753013"/>
                <a:gd name="connsiteY2" fmla="*/ 29875 h 1168047"/>
                <a:gd name="connsiteX3" fmla="*/ 632988 w 753013"/>
                <a:gd name="connsiteY3" fmla="*/ 451 h 1168047"/>
                <a:gd name="connsiteX4" fmla="*/ 715978 w 753013"/>
                <a:gd name="connsiteY4" fmla="*/ 451 h 1168047"/>
                <a:gd name="connsiteX5" fmla="*/ 752946 w 753013"/>
                <a:gd name="connsiteY5" fmla="*/ 38174 h 1168047"/>
                <a:gd name="connsiteX6" fmla="*/ 752192 w 753013"/>
                <a:gd name="connsiteY6" fmla="*/ 841669 h 1168047"/>
                <a:gd name="connsiteX7" fmla="*/ 752946 w 753013"/>
                <a:gd name="connsiteY7" fmla="*/ 1128362 h 1168047"/>
                <a:gd name="connsiteX8" fmla="*/ 718242 w 753013"/>
                <a:gd name="connsiteY8" fmla="*/ 1165330 h 1168047"/>
                <a:gd name="connsiteX9" fmla="*/ 596020 w 753013"/>
                <a:gd name="connsiteY9" fmla="*/ 1159295 h 1168047"/>
                <a:gd name="connsiteX10" fmla="*/ 535663 w 753013"/>
                <a:gd name="connsiteY10" fmla="*/ 1054426 h 1168047"/>
                <a:gd name="connsiteX11" fmla="*/ 162208 w 753013"/>
                <a:gd name="connsiteY11" fmla="*/ 278845 h 1168047"/>
                <a:gd name="connsiteX12" fmla="*/ 139574 w 753013"/>
                <a:gd name="connsiteY12" fmla="*/ 222261 h 1168047"/>
                <a:gd name="connsiteX13" fmla="*/ 148628 w 753013"/>
                <a:gd name="connsiteY13" fmla="*/ 622122 h 1168047"/>
                <a:gd name="connsiteX14" fmla="*/ 150136 w 753013"/>
                <a:gd name="connsiteY14" fmla="*/ 1135152 h 1168047"/>
                <a:gd name="connsiteX15" fmla="*/ 119958 w 753013"/>
                <a:gd name="connsiteY15" fmla="*/ 1164576 h 1168047"/>
                <a:gd name="connsiteX16" fmla="*/ 29423 w 753013"/>
                <a:gd name="connsiteY16" fmla="*/ 1164576 h 1168047"/>
                <a:gd name="connsiteX17" fmla="*/ 0 w 753013"/>
                <a:gd name="connsiteY17" fmla="*/ 1134398 h 1168047"/>
                <a:gd name="connsiteX18" fmla="*/ 0 w 753013"/>
                <a:gd name="connsiteY18" fmla="*/ 32893 h 1168047"/>
                <a:gd name="connsiteX19" fmla="*/ 30932 w 753013"/>
                <a:gd name="connsiteY19" fmla="*/ 451 h 1168047"/>
                <a:gd name="connsiteX20" fmla="*/ 151645 w 753013"/>
                <a:gd name="connsiteY20" fmla="*/ 451 h 1168047"/>
                <a:gd name="connsiteX21" fmla="*/ 184087 w 753013"/>
                <a:gd name="connsiteY21" fmla="*/ 19313 h 1168047"/>
                <a:gd name="connsiteX22" fmla="*/ 591493 w 753013"/>
                <a:gd name="connsiteY22" fmla="*/ 853740 h 1168047"/>
                <a:gd name="connsiteX23" fmla="*/ 613372 w 753013"/>
                <a:gd name="connsiteY23" fmla="*/ 908061 h 1168047"/>
                <a:gd name="connsiteX24" fmla="*/ 608091 w 753013"/>
                <a:gd name="connsiteY24" fmla="*/ 906552 h 116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3013" h="1168047">
                  <a:moveTo>
                    <a:pt x="608091" y="906552"/>
                  </a:moveTo>
                  <a:cubicBezTo>
                    <a:pt x="608091" y="818281"/>
                    <a:pt x="610354" y="729255"/>
                    <a:pt x="607337" y="640984"/>
                  </a:cubicBezTo>
                  <a:cubicBezTo>
                    <a:pt x="600546" y="437281"/>
                    <a:pt x="605828" y="233578"/>
                    <a:pt x="603564" y="29875"/>
                  </a:cubicBezTo>
                  <a:cubicBezTo>
                    <a:pt x="603564" y="6487"/>
                    <a:pt x="610354" y="-1058"/>
                    <a:pt x="632988" y="451"/>
                  </a:cubicBezTo>
                  <a:cubicBezTo>
                    <a:pt x="660903" y="1960"/>
                    <a:pt x="688818" y="2714"/>
                    <a:pt x="715978" y="451"/>
                  </a:cubicBezTo>
                  <a:cubicBezTo>
                    <a:pt x="746156" y="-2567"/>
                    <a:pt x="752946" y="9505"/>
                    <a:pt x="752946" y="38174"/>
                  </a:cubicBezTo>
                  <a:cubicBezTo>
                    <a:pt x="752192" y="306006"/>
                    <a:pt x="752192" y="573837"/>
                    <a:pt x="752192" y="841669"/>
                  </a:cubicBezTo>
                  <a:cubicBezTo>
                    <a:pt x="752192" y="937485"/>
                    <a:pt x="751437" y="1032546"/>
                    <a:pt x="752946" y="1128362"/>
                  </a:cubicBezTo>
                  <a:cubicBezTo>
                    <a:pt x="753701" y="1155522"/>
                    <a:pt x="748420" y="1166839"/>
                    <a:pt x="718242" y="1165330"/>
                  </a:cubicBezTo>
                  <a:cubicBezTo>
                    <a:pt x="676747" y="1162313"/>
                    <a:pt x="629216" y="1176647"/>
                    <a:pt x="596020" y="1159295"/>
                  </a:cubicBezTo>
                  <a:cubicBezTo>
                    <a:pt x="562824" y="1142696"/>
                    <a:pt x="553770" y="1091394"/>
                    <a:pt x="535663" y="1054426"/>
                  </a:cubicBezTo>
                  <a:cubicBezTo>
                    <a:pt x="408915" y="797156"/>
                    <a:pt x="267832" y="546677"/>
                    <a:pt x="162208" y="278845"/>
                  </a:cubicBezTo>
                  <a:cubicBezTo>
                    <a:pt x="156172" y="263002"/>
                    <a:pt x="149382" y="247158"/>
                    <a:pt x="139574" y="222261"/>
                  </a:cubicBezTo>
                  <a:cubicBezTo>
                    <a:pt x="142592" y="362590"/>
                    <a:pt x="147119" y="492356"/>
                    <a:pt x="148628" y="622122"/>
                  </a:cubicBezTo>
                  <a:cubicBezTo>
                    <a:pt x="150136" y="793384"/>
                    <a:pt x="148628" y="963891"/>
                    <a:pt x="150136" y="1135152"/>
                  </a:cubicBezTo>
                  <a:cubicBezTo>
                    <a:pt x="150136" y="1158540"/>
                    <a:pt x="143347" y="1166085"/>
                    <a:pt x="119958" y="1164576"/>
                  </a:cubicBezTo>
                  <a:cubicBezTo>
                    <a:pt x="89780" y="1163067"/>
                    <a:pt x="59602" y="1162313"/>
                    <a:pt x="29423" y="1164576"/>
                  </a:cubicBezTo>
                  <a:cubicBezTo>
                    <a:pt x="5281" y="1166085"/>
                    <a:pt x="0" y="1156277"/>
                    <a:pt x="0" y="1134398"/>
                  </a:cubicBezTo>
                  <a:cubicBezTo>
                    <a:pt x="754" y="766978"/>
                    <a:pt x="754" y="400313"/>
                    <a:pt x="0" y="32893"/>
                  </a:cubicBezTo>
                  <a:cubicBezTo>
                    <a:pt x="0" y="9505"/>
                    <a:pt x="5281" y="-1058"/>
                    <a:pt x="30932" y="451"/>
                  </a:cubicBezTo>
                  <a:cubicBezTo>
                    <a:pt x="70919" y="2714"/>
                    <a:pt x="111659" y="1205"/>
                    <a:pt x="151645" y="451"/>
                  </a:cubicBezTo>
                  <a:cubicBezTo>
                    <a:pt x="166734" y="451"/>
                    <a:pt x="176542" y="4224"/>
                    <a:pt x="184087" y="19313"/>
                  </a:cubicBezTo>
                  <a:cubicBezTo>
                    <a:pt x="319889" y="297706"/>
                    <a:pt x="475307" y="565538"/>
                    <a:pt x="591493" y="853740"/>
                  </a:cubicBezTo>
                  <a:cubicBezTo>
                    <a:pt x="599037" y="871847"/>
                    <a:pt x="605828" y="889954"/>
                    <a:pt x="613372" y="908061"/>
                  </a:cubicBezTo>
                  <a:cubicBezTo>
                    <a:pt x="611109" y="908061"/>
                    <a:pt x="609600" y="907307"/>
                    <a:pt x="608091" y="906552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5B17BC9-8DE8-4A6F-981F-87E3D30B0804}"/>
                </a:ext>
              </a:extLst>
            </p:cNvPr>
            <p:cNvSpPr/>
            <p:nvPr/>
          </p:nvSpPr>
          <p:spPr>
            <a:xfrm>
              <a:off x="5779633" y="5691659"/>
              <a:ext cx="487684" cy="756747"/>
            </a:xfrm>
            <a:custGeom>
              <a:avLst/>
              <a:gdLst>
                <a:gd name="connsiteX0" fmla="*/ 613427 w 755751"/>
                <a:gd name="connsiteY0" fmla="*/ 916163 h 1172711"/>
                <a:gd name="connsiteX1" fmla="*/ 603619 w 755751"/>
                <a:gd name="connsiteY1" fmla="*/ 34205 h 1172711"/>
                <a:gd name="connsiteX2" fmla="*/ 633798 w 755751"/>
                <a:gd name="connsiteY2" fmla="*/ 4781 h 1172711"/>
                <a:gd name="connsiteX3" fmla="*/ 745457 w 755751"/>
                <a:gd name="connsiteY3" fmla="*/ 13080 h 1172711"/>
                <a:gd name="connsiteX4" fmla="*/ 751493 w 755751"/>
                <a:gd name="connsiteY4" fmla="*/ 118704 h 1172711"/>
                <a:gd name="connsiteX5" fmla="*/ 752247 w 755751"/>
                <a:gd name="connsiteY5" fmla="*/ 1128919 h 1172711"/>
                <a:gd name="connsiteX6" fmla="*/ 713770 w 755751"/>
                <a:gd name="connsiteY6" fmla="*/ 1169660 h 1172711"/>
                <a:gd name="connsiteX7" fmla="*/ 534209 w 755751"/>
                <a:gd name="connsiteY7" fmla="*/ 1061773 h 1172711"/>
                <a:gd name="connsiteX8" fmla="*/ 182633 w 755751"/>
                <a:gd name="connsiteY8" fmla="*/ 334478 h 1172711"/>
                <a:gd name="connsiteX9" fmla="*/ 138120 w 755751"/>
                <a:gd name="connsiteY9" fmla="*/ 237908 h 1172711"/>
                <a:gd name="connsiteX10" fmla="*/ 139629 w 755751"/>
                <a:gd name="connsiteY10" fmla="*/ 278648 h 1172711"/>
                <a:gd name="connsiteX11" fmla="*/ 148682 w 755751"/>
                <a:gd name="connsiteY11" fmla="*/ 1137973 h 1172711"/>
                <a:gd name="connsiteX12" fmla="*/ 116241 w 755751"/>
                <a:gd name="connsiteY12" fmla="*/ 1168906 h 1172711"/>
                <a:gd name="connsiteX13" fmla="*/ 33251 w 755751"/>
                <a:gd name="connsiteY13" fmla="*/ 1168906 h 1172711"/>
                <a:gd name="connsiteX14" fmla="*/ 55 w 755751"/>
                <a:gd name="connsiteY14" fmla="*/ 1134955 h 1172711"/>
                <a:gd name="connsiteX15" fmla="*/ 809 w 755751"/>
                <a:gd name="connsiteY15" fmla="*/ 633242 h 1172711"/>
                <a:gd name="connsiteX16" fmla="*/ 55 w 755751"/>
                <a:gd name="connsiteY16" fmla="*/ 44767 h 1172711"/>
                <a:gd name="connsiteX17" fmla="*/ 42304 w 755751"/>
                <a:gd name="connsiteY17" fmla="*/ 4781 h 1172711"/>
                <a:gd name="connsiteX18" fmla="*/ 49849 w 755751"/>
                <a:gd name="connsiteY18" fmla="*/ 4781 h 1172711"/>
                <a:gd name="connsiteX19" fmla="*/ 171316 w 755751"/>
                <a:gd name="connsiteY19" fmla="*/ 10817 h 1172711"/>
                <a:gd name="connsiteX20" fmla="*/ 229410 w 755751"/>
                <a:gd name="connsiteY20" fmla="*/ 113423 h 1172711"/>
                <a:gd name="connsiteX21" fmla="*/ 580232 w 755751"/>
                <a:gd name="connsiteY21" fmla="*/ 832419 h 1172711"/>
                <a:gd name="connsiteX22" fmla="*/ 613427 w 755751"/>
                <a:gd name="connsiteY22" fmla="*/ 916163 h 117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5751" h="1172711">
                  <a:moveTo>
                    <a:pt x="613427" y="916163"/>
                  </a:moveTo>
                  <a:cubicBezTo>
                    <a:pt x="598338" y="621925"/>
                    <a:pt x="605128" y="327688"/>
                    <a:pt x="603619" y="34205"/>
                  </a:cubicBezTo>
                  <a:cubicBezTo>
                    <a:pt x="603619" y="10817"/>
                    <a:pt x="610410" y="2518"/>
                    <a:pt x="633798" y="4781"/>
                  </a:cubicBezTo>
                  <a:cubicBezTo>
                    <a:pt x="672275" y="8553"/>
                    <a:pt x="722069" y="-11063"/>
                    <a:pt x="745457" y="13080"/>
                  </a:cubicBezTo>
                  <a:cubicBezTo>
                    <a:pt x="764318" y="32696"/>
                    <a:pt x="751493" y="82490"/>
                    <a:pt x="751493" y="118704"/>
                  </a:cubicBezTo>
                  <a:cubicBezTo>
                    <a:pt x="751493" y="455191"/>
                    <a:pt x="751493" y="792433"/>
                    <a:pt x="752247" y="1128919"/>
                  </a:cubicBezTo>
                  <a:cubicBezTo>
                    <a:pt x="752247" y="1159852"/>
                    <a:pt x="743948" y="1165133"/>
                    <a:pt x="713770" y="1169660"/>
                  </a:cubicBezTo>
                  <a:cubicBezTo>
                    <a:pt x="620971" y="1183995"/>
                    <a:pt x="573441" y="1147781"/>
                    <a:pt x="534209" y="1061773"/>
                  </a:cubicBezTo>
                  <a:cubicBezTo>
                    <a:pt x="421796" y="817329"/>
                    <a:pt x="286748" y="583448"/>
                    <a:pt x="182633" y="334478"/>
                  </a:cubicBezTo>
                  <a:cubicBezTo>
                    <a:pt x="169053" y="302037"/>
                    <a:pt x="156981" y="269595"/>
                    <a:pt x="138120" y="237908"/>
                  </a:cubicBezTo>
                  <a:cubicBezTo>
                    <a:pt x="138875" y="251488"/>
                    <a:pt x="139629" y="265068"/>
                    <a:pt x="139629" y="278648"/>
                  </a:cubicBezTo>
                  <a:cubicBezTo>
                    <a:pt x="150946" y="565341"/>
                    <a:pt x="147174" y="851280"/>
                    <a:pt x="148682" y="1137973"/>
                  </a:cubicBezTo>
                  <a:cubicBezTo>
                    <a:pt x="148682" y="1163625"/>
                    <a:pt x="140384" y="1170415"/>
                    <a:pt x="116241" y="1168906"/>
                  </a:cubicBezTo>
                  <a:cubicBezTo>
                    <a:pt x="89080" y="1167397"/>
                    <a:pt x="61166" y="1166642"/>
                    <a:pt x="33251" y="1168906"/>
                  </a:cubicBezTo>
                  <a:cubicBezTo>
                    <a:pt x="6090" y="1171169"/>
                    <a:pt x="-699" y="1160607"/>
                    <a:pt x="55" y="1134955"/>
                  </a:cubicBezTo>
                  <a:cubicBezTo>
                    <a:pt x="809" y="967466"/>
                    <a:pt x="809" y="800731"/>
                    <a:pt x="809" y="633242"/>
                  </a:cubicBezTo>
                  <a:cubicBezTo>
                    <a:pt x="809" y="437084"/>
                    <a:pt x="1564" y="240925"/>
                    <a:pt x="55" y="44767"/>
                  </a:cubicBezTo>
                  <a:cubicBezTo>
                    <a:pt x="55" y="10062"/>
                    <a:pt x="10618" y="-500"/>
                    <a:pt x="42304" y="4781"/>
                  </a:cubicBezTo>
                  <a:cubicBezTo>
                    <a:pt x="44568" y="5535"/>
                    <a:pt x="47585" y="4781"/>
                    <a:pt x="49849" y="4781"/>
                  </a:cubicBezTo>
                  <a:cubicBezTo>
                    <a:pt x="91344" y="6290"/>
                    <a:pt x="140384" y="-10308"/>
                    <a:pt x="171316" y="10817"/>
                  </a:cubicBezTo>
                  <a:cubicBezTo>
                    <a:pt x="200740" y="31187"/>
                    <a:pt x="212057" y="77963"/>
                    <a:pt x="229410" y="113423"/>
                  </a:cubicBezTo>
                  <a:cubicBezTo>
                    <a:pt x="347105" y="353339"/>
                    <a:pt x="480643" y="584957"/>
                    <a:pt x="580232" y="832419"/>
                  </a:cubicBezTo>
                  <a:cubicBezTo>
                    <a:pt x="591548" y="861088"/>
                    <a:pt x="602865" y="888248"/>
                    <a:pt x="613427" y="916163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CED99F3-F48F-4F0A-A158-E80042725BEC}"/>
                </a:ext>
              </a:extLst>
            </p:cNvPr>
            <p:cNvSpPr/>
            <p:nvPr/>
          </p:nvSpPr>
          <p:spPr>
            <a:xfrm>
              <a:off x="4384069" y="5689434"/>
              <a:ext cx="434768" cy="758447"/>
            </a:xfrm>
            <a:custGeom>
              <a:avLst/>
              <a:gdLst>
                <a:gd name="connsiteX0" fmla="*/ 176411 w 434768"/>
                <a:gd name="connsiteY0" fmla="*/ 88440 h 758447"/>
                <a:gd name="connsiteX1" fmla="*/ 122005 w 434768"/>
                <a:gd name="connsiteY1" fmla="*/ 91970 h 758447"/>
                <a:gd name="connsiteX2" fmla="*/ 104966 w 434768"/>
                <a:gd name="connsiteY2" fmla="*/ 112417 h 758447"/>
                <a:gd name="connsiteX3" fmla="*/ 105453 w 434768"/>
                <a:gd name="connsiteY3" fmla="*/ 221471 h 758447"/>
                <a:gd name="connsiteX4" fmla="*/ 104479 w 434768"/>
                <a:gd name="connsiteY4" fmla="*/ 333933 h 758447"/>
                <a:gd name="connsiteX5" fmla="*/ 123953 w 434768"/>
                <a:gd name="connsiteY5" fmla="*/ 352920 h 758447"/>
                <a:gd name="connsiteX6" fmla="*/ 179941 w 434768"/>
                <a:gd name="connsiteY6" fmla="*/ 352434 h 758447"/>
                <a:gd name="connsiteX7" fmla="*/ 312363 w 434768"/>
                <a:gd name="connsiteY7" fmla="*/ 226340 h 758447"/>
                <a:gd name="connsiteX8" fmla="*/ 230086 w 434768"/>
                <a:gd name="connsiteY8" fmla="*/ 95865 h 758447"/>
                <a:gd name="connsiteX9" fmla="*/ 176411 w 434768"/>
                <a:gd name="connsiteY9" fmla="*/ 88440 h 758447"/>
                <a:gd name="connsiteX10" fmla="*/ 149757 w 434768"/>
                <a:gd name="connsiteY10" fmla="*/ 137 h 758447"/>
                <a:gd name="connsiteX11" fmla="*/ 262218 w 434768"/>
                <a:gd name="connsiteY11" fmla="*/ 9692 h 758447"/>
                <a:gd name="connsiteX12" fmla="*/ 412167 w 434768"/>
                <a:gd name="connsiteY12" fmla="*/ 233155 h 758447"/>
                <a:gd name="connsiteX13" fmla="*/ 295811 w 434768"/>
                <a:gd name="connsiteY13" fmla="*/ 398196 h 758447"/>
                <a:gd name="connsiteX14" fmla="*/ 385878 w 434768"/>
                <a:gd name="connsiteY14" fmla="*/ 540843 h 758447"/>
                <a:gd name="connsiteX15" fmla="*/ 433102 w 434768"/>
                <a:gd name="connsiteY15" fmla="*/ 741424 h 758447"/>
                <a:gd name="connsiteX16" fmla="*/ 421418 w 434768"/>
                <a:gd name="connsiteY16" fmla="*/ 756029 h 758447"/>
                <a:gd name="connsiteX17" fmla="*/ 358128 w 434768"/>
                <a:gd name="connsiteY17" fmla="*/ 756516 h 758447"/>
                <a:gd name="connsiteX18" fmla="*/ 322101 w 434768"/>
                <a:gd name="connsiteY18" fmla="*/ 728766 h 758447"/>
                <a:gd name="connsiteX19" fmla="*/ 283153 w 434768"/>
                <a:gd name="connsiteY19" fmla="*/ 548632 h 758447"/>
                <a:gd name="connsiteX20" fmla="*/ 262706 w 434768"/>
                <a:gd name="connsiteY20" fmla="*/ 491671 h 758447"/>
                <a:gd name="connsiteX21" fmla="*/ 178481 w 434768"/>
                <a:gd name="connsiteY21" fmla="*/ 439578 h 758447"/>
                <a:gd name="connsiteX22" fmla="*/ 109835 w 434768"/>
                <a:gd name="connsiteY22" fmla="*/ 442986 h 758447"/>
                <a:gd name="connsiteX23" fmla="*/ 104967 w 434768"/>
                <a:gd name="connsiteY23" fmla="*/ 510171 h 758447"/>
                <a:gd name="connsiteX24" fmla="*/ 104967 w 434768"/>
                <a:gd name="connsiteY24" fmla="*/ 731687 h 758447"/>
                <a:gd name="connsiteX25" fmla="*/ 81598 w 434768"/>
                <a:gd name="connsiteY25" fmla="*/ 756516 h 758447"/>
                <a:gd name="connsiteX26" fmla="*/ 9058 w 434768"/>
                <a:gd name="connsiteY26" fmla="*/ 752135 h 758447"/>
                <a:gd name="connsiteX27" fmla="*/ 3702 w 434768"/>
                <a:gd name="connsiteY27" fmla="*/ 677647 h 758447"/>
                <a:gd name="connsiteX28" fmla="*/ 3216 w 434768"/>
                <a:gd name="connsiteY28" fmla="*/ 50100 h 758447"/>
                <a:gd name="connsiteX29" fmla="*/ 37295 w 434768"/>
                <a:gd name="connsiteY29" fmla="*/ 10666 h 758447"/>
                <a:gd name="connsiteX30" fmla="*/ 149757 w 434768"/>
                <a:gd name="connsiteY30" fmla="*/ 137 h 75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4768" h="758447">
                  <a:moveTo>
                    <a:pt x="176411" y="88440"/>
                  </a:moveTo>
                  <a:cubicBezTo>
                    <a:pt x="158397" y="88196"/>
                    <a:pt x="140262" y="89779"/>
                    <a:pt x="122005" y="91970"/>
                  </a:cubicBezTo>
                  <a:cubicBezTo>
                    <a:pt x="108374" y="93431"/>
                    <a:pt x="104479" y="99272"/>
                    <a:pt x="104966" y="112417"/>
                  </a:cubicBezTo>
                  <a:cubicBezTo>
                    <a:pt x="105940" y="148444"/>
                    <a:pt x="105453" y="184958"/>
                    <a:pt x="105453" y="221471"/>
                  </a:cubicBezTo>
                  <a:cubicBezTo>
                    <a:pt x="105453" y="258959"/>
                    <a:pt x="105940" y="295959"/>
                    <a:pt x="104479" y="333933"/>
                  </a:cubicBezTo>
                  <a:cubicBezTo>
                    <a:pt x="104479" y="348539"/>
                    <a:pt x="108861" y="353894"/>
                    <a:pt x="123953" y="352920"/>
                  </a:cubicBezTo>
                  <a:cubicBezTo>
                    <a:pt x="142453" y="351460"/>
                    <a:pt x="161440" y="352920"/>
                    <a:pt x="179941" y="352434"/>
                  </a:cubicBezTo>
                  <a:cubicBezTo>
                    <a:pt x="256376" y="351460"/>
                    <a:pt x="307981" y="302288"/>
                    <a:pt x="312363" y="226340"/>
                  </a:cubicBezTo>
                  <a:cubicBezTo>
                    <a:pt x="316258" y="161589"/>
                    <a:pt x="285100" y="111443"/>
                    <a:pt x="230086" y="95865"/>
                  </a:cubicBezTo>
                  <a:cubicBezTo>
                    <a:pt x="212316" y="90753"/>
                    <a:pt x="194424" y="88683"/>
                    <a:pt x="176411" y="88440"/>
                  </a:cubicBezTo>
                  <a:close/>
                  <a:moveTo>
                    <a:pt x="149757" y="137"/>
                  </a:moveTo>
                  <a:cubicBezTo>
                    <a:pt x="187244" y="-654"/>
                    <a:pt x="224731" y="1902"/>
                    <a:pt x="262218" y="9692"/>
                  </a:cubicBezTo>
                  <a:cubicBezTo>
                    <a:pt x="381983" y="34521"/>
                    <a:pt x="423852" y="131891"/>
                    <a:pt x="412167" y="233155"/>
                  </a:cubicBezTo>
                  <a:cubicBezTo>
                    <a:pt x="403891" y="312024"/>
                    <a:pt x="377115" y="346590"/>
                    <a:pt x="295811" y="398196"/>
                  </a:cubicBezTo>
                  <a:cubicBezTo>
                    <a:pt x="354233" y="427894"/>
                    <a:pt x="372733" y="482908"/>
                    <a:pt x="385878" y="540843"/>
                  </a:cubicBezTo>
                  <a:cubicBezTo>
                    <a:pt x="400970" y="608027"/>
                    <a:pt x="412167" y="675700"/>
                    <a:pt x="433102" y="741424"/>
                  </a:cubicBezTo>
                  <a:cubicBezTo>
                    <a:pt x="437484" y="754569"/>
                    <a:pt x="433102" y="756516"/>
                    <a:pt x="421418" y="756029"/>
                  </a:cubicBezTo>
                  <a:cubicBezTo>
                    <a:pt x="400483" y="755543"/>
                    <a:pt x="379062" y="754082"/>
                    <a:pt x="358128" y="756516"/>
                  </a:cubicBezTo>
                  <a:cubicBezTo>
                    <a:pt x="335245" y="758951"/>
                    <a:pt x="327456" y="748726"/>
                    <a:pt x="322101" y="728766"/>
                  </a:cubicBezTo>
                  <a:cubicBezTo>
                    <a:pt x="306522" y="669370"/>
                    <a:pt x="296298" y="608514"/>
                    <a:pt x="283153" y="548632"/>
                  </a:cubicBezTo>
                  <a:cubicBezTo>
                    <a:pt x="278772" y="528671"/>
                    <a:pt x="272443" y="509685"/>
                    <a:pt x="262706" y="491671"/>
                  </a:cubicBezTo>
                  <a:cubicBezTo>
                    <a:pt x="244692" y="458078"/>
                    <a:pt x="216942" y="440065"/>
                    <a:pt x="178481" y="439578"/>
                  </a:cubicBezTo>
                  <a:cubicBezTo>
                    <a:pt x="155112" y="439092"/>
                    <a:pt x="124928" y="431789"/>
                    <a:pt x="109835" y="442986"/>
                  </a:cubicBezTo>
                  <a:cubicBezTo>
                    <a:pt x="94256" y="455158"/>
                    <a:pt x="104967" y="486802"/>
                    <a:pt x="104967" y="510171"/>
                  </a:cubicBezTo>
                  <a:cubicBezTo>
                    <a:pt x="104480" y="584172"/>
                    <a:pt x="103993" y="657686"/>
                    <a:pt x="104967" y="731687"/>
                  </a:cubicBezTo>
                  <a:cubicBezTo>
                    <a:pt x="104967" y="749214"/>
                    <a:pt x="102533" y="758463"/>
                    <a:pt x="81598" y="756516"/>
                  </a:cubicBezTo>
                  <a:cubicBezTo>
                    <a:pt x="56769" y="754082"/>
                    <a:pt x="23176" y="764792"/>
                    <a:pt x="9058" y="752135"/>
                  </a:cubicBezTo>
                  <a:cubicBezTo>
                    <a:pt x="-7495" y="737529"/>
                    <a:pt x="3702" y="703450"/>
                    <a:pt x="3702" y="677647"/>
                  </a:cubicBezTo>
                  <a:cubicBezTo>
                    <a:pt x="3216" y="468302"/>
                    <a:pt x="3216" y="259445"/>
                    <a:pt x="3216" y="50100"/>
                  </a:cubicBezTo>
                  <a:cubicBezTo>
                    <a:pt x="3216" y="16021"/>
                    <a:pt x="3216" y="15534"/>
                    <a:pt x="37295" y="10666"/>
                  </a:cubicBezTo>
                  <a:cubicBezTo>
                    <a:pt x="74783" y="5067"/>
                    <a:pt x="112270" y="929"/>
                    <a:pt x="149757" y="13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5395073-4096-4EF7-B796-D50A48BAD7CE}"/>
                </a:ext>
              </a:extLst>
            </p:cNvPr>
            <p:cNvSpPr/>
            <p:nvPr/>
          </p:nvSpPr>
          <p:spPr>
            <a:xfrm>
              <a:off x="3756816" y="5694161"/>
              <a:ext cx="535240" cy="751342"/>
            </a:xfrm>
            <a:custGeom>
              <a:avLst/>
              <a:gdLst>
                <a:gd name="connsiteX0" fmla="*/ 265333 w 535240"/>
                <a:gd name="connsiteY0" fmla="*/ 104768 h 751342"/>
                <a:gd name="connsiteX1" fmla="*/ 183055 w 535240"/>
                <a:gd name="connsiteY1" fmla="*/ 429009 h 751342"/>
                <a:gd name="connsiteX2" fmla="*/ 195713 w 535240"/>
                <a:gd name="connsiteY2" fmla="*/ 444102 h 751342"/>
                <a:gd name="connsiteX3" fmla="*/ 331544 w 535240"/>
                <a:gd name="connsiteY3" fmla="*/ 444102 h 751342"/>
                <a:gd name="connsiteX4" fmla="*/ 347610 w 535240"/>
                <a:gd name="connsiteY4" fmla="*/ 424141 h 751342"/>
                <a:gd name="connsiteX5" fmla="*/ 265333 w 535240"/>
                <a:gd name="connsiteY5" fmla="*/ 104768 h 751342"/>
                <a:gd name="connsiteX6" fmla="*/ 227845 w 535240"/>
                <a:gd name="connsiteY6" fmla="*/ 97 h 751342"/>
                <a:gd name="connsiteX7" fmla="*/ 313043 w 535240"/>
                <a:gd name="connsiteY7" fmla="*/ 97 h 751342"/>
                <a:gd name="connsiteX8" fmla="*/ 336899 w 535240"/>
                <a:gd name="connsiteY8" fmla="*/ 17137 h 751342"/>
                <a:gd name="connsiteX9" fmla="*/ 533585 w 535240"/>
                <a:gd name="connsiteY9" fmla="*/ 732803 h 751342"/>
                <a:gd name="connsiteX10" fmla="*/ 520440 w 535240"/>
                <a:gd name="connsiteY10" fmla="*/ 750816 h 751342"/>
                <a:gd name="connsiteX11" fmla="*/ 488795 w 535240"/>
                <a:gd name="connsiteY11" fmla="*/ 750816 h 751342"/>
                <a:gd name="connsiteX12" fmla="*/ 414307 w 535240"/>
                <a:gd name="connsiteY12" fmla="*/ 692882 h 751342"/>
                <a:gd name="connsiteX13" fmla="*/ 375360 w 535240"/>
                <a:gd name="connsiteY13" fmla="*/ 550235 h 751342"/>
                <a:gd name="connsiteX14" fmla="*/ 348583 w 535240"/>
                <a:gd name="connsiteY14" fmla="*/ 530274 h 751342"/>
                <a:gd name="connsiteX15" fmla="*/ 183055 w 535240"/>
                <a:gd name="connsiteY15" fmla="*/ 530274 h 751342"/>
                <a:gd name="connsiteX16" fmla="*/ 157252 w 535240"/>
                <a:gd name="connsiteY16" fmla="*/ 550722 h 751342"/>
                <a:gd name="connsiteX17" fmla="*/ 109541 w 535240"/>
                <a:gd name="connsiteY17" fmla="*/ 733777 h 751342"/>
                <a:gd name="connsiteX18" fmla="*/ 86659 w 535240"/>
                <a:gd name="connsiteY18" fmla="*/ 751303 h 751342"/>
                <a:gd name="connsiteX19" fmla="*/ 0 w 535240"/>
                <a:gd name="connsiteY19" fmla="*/ 751303 h 751342"/>
                <a:gd name="connsiteX20" fmla="*/ 65238 w 535240"/>
                <a:gd name="connsiteY20" fmla="*/ 512748 h 751342"/>
                <a:gd name="connsiteX21" fmla="*/ 200094 w 535240"/>
                <a:gd name="connsiteY21" fmla="*/ 21518 h 751342"/>
                <a:gd name="connsiteX22" fmla="*/ 227845 w 535240"/>
                <a:gd name="connsiteY22" fmla="*/ 97 h 75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5240" h="751342">
                  <a:moveTo>
                    <a:pt x="265333" y="104768"/>
                  </a:moveTo>
                  <a:cubicBezTo>
                    <a:pt x="243911" y="214796"/>
                    <a:pt x="212266" y="321416"/>
                    <a:pt x="183055" y="429009"/>
                  </a:cubicBezTo>
                  <a:cubicBezTo>
                    <a:pt x="179160" y="442641"/>
                    <a:pt x="184516" y="444102"/>
                    <a:pt x="195713" y="444102"/>
                  </a:cubicBezTo>
                  <a:cubicBezTo>
                    <a:pt x="240990" y="443615"/>
                    <a:pt x="286267" y="443615"/>
                    <a:pt x="331544" y="444102"/>
                  </a:cubicBezTo>
                  <a:cubicBezTo>
                    <a:pt x="347610" y="444102"/>
                    <a:pt x="352478" y="442154"/>
                    <a:pt x="347610" y="424141"/>
                  </a:cubicBezTo>
                  <a:cubicBezTo>
                    <a:pt x="318886" y="318007"/>
                    <a:pt x="288214" y="212849"/>
                    <a:pt x="265333" y="104768"/>
                  </a:cubicBezTo>
                  <a:close/>
                  <a:moveTo>
                    <a:pt x="227845" y="97"/>
                  </a:moveTo>
                  <a:cubicBezTo>
                    <a:pt x="256082" y="1557"/>
                    <a:pt x="284806" y="1071"/>
                    <a:pt x="313043" y="97"/>
                  </a:cubicBezTo>
                  <a:cubicBezTo>
                    <a:pt x="326188" y="-391"/>
                    <a:pt x="333004" y="3018"/>
                    <a:pt x="336899" y="17137"/>
                  </a:cubicBezTo>
                  <a:cubicBezTo>
                    <a:pt x="402136" y="255692"/>
                    <a:pt x="467374" y="494247"/>
                    <a:pt x="533585" y="732803"/>
                  </a:cubicBezTo>
                  <a:cubicBezTo>
                    <a:pt x="537480" y="747408"/>
                    <a:pt x="535045" y="751790"/>
                    <a:pt x="520440" y="750816"/>
                  </a:cubicBezTo>
                  <a:cubicBezTo>
                    <a:pt x="509730" y="749843"/>
                    <a:pt x="499506" y="750816"/>
                    <a:pt x="488795" y="750816"/>
                  </a:cubicBezTo>
                  <a:cubicBezTo>
                    <a:pt x="429886" y="750816"/>
                    <a:pt x="430373" y="750816"/>
                    <a:pt x="414307" y="692882"/>
                  </a:cubicBezTo>
                  <a:cubicBezTo>
                    <a:pt x="401162" y="645170"/>
                    <a:pt x="387530" y="597946"/>
                    <a:pt x="375360" y="550235"/>
                  </a:cubicBezTo>
                  <a:cubicBezTo>
                    <a:pt x="371465" y="535143"/>
                    <a:pt x="364649" y="530274"/>
                    <a:pt x="348583" y="530274"/>
                  </a:cubicBezTo>
                  <a:cubicBezTo>
                    <a:pt x="293569" y="531248"/>
                    <a:pt x="238068" y="531248"/>
                    <a:pt x="183055" y="530274"/>
                  </a:cubicBezTo>
                  <a:cubicBezTo>
                    <a:pt x="166502" y="529787"/>
                    <a:pt x="160660" y="536116"/>
                    <a:pt x="157252" y="550722"/>
                  </a:cubicBezTo>
                  <a:cubicBezTo>
                    <a:pt x="141672" y="612065"/>
                    <a:pt x="124633" y="672434"/>
                    <a:pt x="109541" y="733777"/>
                  </a:cubicBezTo>
                  <a:cubicBezTo>
                    <a:pt x="106133" y="747895"/>
                    <a:pt x="100291" y="751790"/>
                    <a:pt x="86659" y="751303"/>
                  </a:cubicBezTo>
                  <a:cubicBezTo>
                    <a:pt x="58422" y="750329"/>
                    <a:pt x="30185" y="751303"/>
                    <a:pt x="0" y="751303"/>
                  </a:cubicBezTo>
                  <a:cubicBezTo>
                    <a:pt x="21908" y="669999"/>
                    <a:pt x="43329" y="591617"/>
                    <a:pt x="65238" y="512748"/>
                  </a:cubicBezTo>
                  <a:cubicBezTo>
                    <a:pt x="110514" y="349167"/>
                    <a:pt x="155792" y="185586"/>
                    <a:pt x="200094" y="21518"/>
                  </a:cubicBezTo>
                  <a:cubicBezTo>
                    <a:pt x="204476" y="5452"/>
                    <a:pt x="210805" y="-877"/>
                    <a:pt x="227845" y="9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E1E01E-7A1E-43FF-84A2-4DC69431BE0B}"/>
                </a:ext>
              </a:extLst>
            </p:cNvPr>
            <p:cNvSpPr/>
            <p:nvPr/>
          </p:nvSpPr>
          <p:spPr>
            <a:xfrm>
              <a:off x="3333258" y="5694258"/>
              <a:ext cx="367661" cy="751692"/>
            </a:xfrm>
            <a:custGeom>
              <a:avLst/>
              <a:gdLst>
                <a:gd name="connsiteX0" fmla="*/ 754 w 569754"/>
                <a:gd name="connsiteY0" fmla="*/ 582440 h 1164878"/>
                <a:gd name="connsiteX1" fmla="*/ 0 w 569754"/>
                <a:gd name="connsiteY1" fmla="*/ 35459 h 1164878"/>
                <a:gd name="connsiteX2" fmla="*/ 35459 w 569754"/>
                <a:gd name="connsiteY2" fmla="*/ 0 h 1164878"/>
                <a:gd name="connsiteX3" fmla="*/ 510766 w 569754"/>
                <a:gd name="connsiteY3" fmla="*/ 0 h 1164878"/>
                <a:gd name="connsiteX4" fmla="*/ 546225 w 569754"/>
                <a:gd name="connsiteY4" fmla="*/ 35459 h 1164878"/>
                <a:gd name="connsiteX5" fmla="*/ 546225 w 569754"/>
                <a:gd name="connsiteY5" fmla="*/ 110905 h 1164878"/>
                <a:gd name="connsiteX6" fmla="*/ 507748 w 569754"/>
                <a:gd name="connsiteY6" fmla="*/ 147119 h 1164878"/>
                <a:gd name="connsiteX7" fmla="*/ 190877 w 569754"/>
                <a:gd name="connsiteY7" fmla="*/ 146364 h 1164878"/>
                <a:gd name="connsiteX8" fmla="*/ 158436 w 569754"/>
                <a:gd name="connsiteY8" fmla="*/ 177297 h 1164878"/>
                <a:gd name="connsiteX9" fmla="*/ 158436 w 569754"/>
                <a:gd name="connsiteY9" fmla="*/ 456446 h 1164878"/>
                <a:gd name="connsiteX10" fmla="*/ 188614 w 569754"/>
                <a:gd name="connsiteY10" fmla="*/ 485115 h 1164878"/>
                <a:gd name="connsiteX11" fmla="*/ 490396 w 569754"/>
                <a:gd name="connsiteY11" fmla="*/ 484360 h 1164878"/>
                <a:gd name="connsiteX12" fmla="*/ 524347 w 569754"/>
                <a:gd name="connsiteY12" fmla="*/ 517556 h 1164878"/>
                <a:gd name="connsiteX13" fmla="*/ 524347 w 569754"/>
                <a:gd name="connsiteY13" fmla="*/ 596774 h 1164878"/>
                <a:gd name="connsiteX14" fmla="*/ 491150 w 569754"/>
                <a:gd name="connsiteY14" fmla="*/ 630725 h 1164878"/>
                <a:gd name="connsiteX15" fmla="*/ 193140 w 569754"/>
                <a:gd name="connsiteY15" fmla="*/ 629216 h 1164878"/>
                <a:gd name="connsiteX16" fmla="*/ 158436 w 569754"/>
                <a:gd name="connsiteY16" fmla="*/ 665430 h 1164878"/>
                <a:gd name="connsiteX17" fmla="*/ 158436 w 569754"/>
                <a:gd name="connsiteY17" fmla="*/ 982301 h 1164878"/>
                <a:gd name="connsiteX18" fmla="*/ 191631 w 569754"/>
                <a:gd name="connsiteY18" fmla="*/ 1016252 h 1164878"/>
                <a:gd name="connsiteX19" fmla="*/ 534909 w 569754"/>
                <a:gd name="connsiteY19" fmla="*/ 1014743 h 1164878"/>
                <a:gd name="connsiteX20" fmla="*/ 569614 w 569754"/>
                <a:gd name="connsiteY20" fmla="*/ 1047938 h 1164878"/>
                <a:gd name="connsiteX21" fmla="*/ 569614 w 569754"/>
                <a:gd name="connsiteY21" fmla="*/ 1138473 h 1164878"/>
                <a:gd name="connsiteX22" fmla="*/ 544716 w 569754"/>
                <a:gd name="connsiteY22" fmla="*/ 1164879 h 1164878"/>
                <a:gd name="connsiteX23" fmla="*/ 24142 w 569754"/>
                <a:gd name="connsiteY23" fmla="*/ 1164879 h 1164878"/>
                <a:gd name="connsiteX24" fmla="*/ 754 w 569754"/>
                <a:gd name="connsiteY24" fmla="*/ 1129420 h 1164878"/>
                <a:gd name="connsiteX25" fmla="*/ 754 w 569754"/>
                <a:gd name="connsiteY25" fmla="*/ 582440 h 11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69754" h="1164878">
                  <a:moveTo>
                    <a:pt x="754" y="582440"/>
                  </a:moveTo>
                  <a:cubicBezTo>
                    <a:pt x="754" y="399861"/>
                    <a:pt x="1509" y="218037"/>
                    <a:pt x="0" y="35459"/>
                  </a:cubicBezTo>
                  <a:cubicBezTo>
                    <a:pt x="0" y="7545"/>
                    <a:pt x="7545" y="0"/>
                    <a:pt x="35459" y="0"/>
                  </a:cubicBezTo>
                  <a:cubicBezTo>
                    <a:pt x="193895" y="1509"/>
                    <a:pt x="352330" y="1509"/>
                    <a:pt x="510766" y="0"/>
                  </a:cubicBezTo>
                  <a:cubicBezTo>
                    <a:pt x="538681" y="0"/>
                    <a:pt x="549244" y="6790"/>
                    <a:pt x="546225" y="35459"/>
                  </a:cubicBezTo>
                  <a:cubicBezTo>
                    <a:pt x="543962" y="60356"/>
                    <a:pt x="543208" y="86008"/>
                    <a:pt x="546225" y="110905"/>
                  </a:cubicBezTo>
                  <a:cubicBezTo>
                    <a:pt x="549998" y="142592"/>
                    <a:pt x="535663" y="147873"/>
                    <a:pt x="507748" y="147119"/>
                  </a:cubicBezTo>
                  <a:cubicBezTo>
                    <a:pt x="402125" y="145610"/>
                    <a:pt x="296501" y="147119"/>
                    <a:pt x="190877" y="146364"/>
                  </a:cubicBezTo>
                  <a:cubicBezTo>
                    <a:pt x="167489" y="146364"/>
                    <a:pt x="157681" y="150891"/>
                    <a:pt x="158436" y="177297"/>
                  </a:cubicBezTo>
                  <a:cubicBezTo>
                    <a:pt x="159944" y="270095"/>
                    <a:pt x="159944" y="363648"/>
                    <a:pt x="158436" y="456446"/>
                  </a:cubicBezTo>
                  <a:cubicBezTo>
                    <a:pt x="158436" y="480588"/>
                    <a:pt x="165980" y="485869"/>
                    <a:pt x="188614" y="485115"/>
                  </a:cubicBezTo>
                  <a:cubicBezTo>
                    <a:pt x="288956" y="484360"/>
                    <a:pt x="390053" y="485115"/>
                    <a:pt x="490396" y="484360"/>
                  </a:cubicBezTo>
                  <a:cubicBezTo>
                    <a:pt x="516047" y="484360"/>
                    <a:pt x="527364" y="489641"/>
                    <a:pt x="524347" y="517556"/>
                  </a:cubicBezTo>
                  <a:cubicBezTo>
                    <a:pt x="522083" y="543962"/>
                    <a:pt x="522083" y="570368"/>
                    <a:pt x="524347" y="596774"/>
                  </a:cubicBezTo>
                  <a:cubicBezTo>
                    <a:pt x="526610" y="623180"/>
                    <a:pt x="517556" y="631479"/>
                    <a:pt x="491150" y="630725"/>
                  </a:cubicBezTo>
                  <a:cubicBezTo>
                    <a:pt x="391562" y="629216"/>
                    <a:pt x="292729" y="631479"/>
                    <a:pt x="193140" y="629216"/>
                  </a:cubicBezTo>
                  <a:cubicBezTo>
                    <a:pt x="163716" y="628461"/>
                    <a:pt x="157681" y="637515"/>
                    <a:pt x="158436" y="665430"/>
                  </a:cubicBezTo>
                  <a:cubicBezTo>
                    <a:pt x="159944" y="771054"/>
                    <a:pt x="159944" y="876677"/>
                    <a:pt x="158436" y="982301"/>
                  </a:cubicBezTo>
                  <a:cubicBezTo>
                    <a:pt x="158436" y="1008707"/>
                    <a:pt x="165225" y="1016252"/>
                    <a:pt x="191631" y="1016252"/>
                  </a:cubicBezTo>
                  <a:cubicBezTo>
                    <a:pt x="306309" y="1014743"/>
                    <a:pt x="420231" y="1016252"/>
                    <a:pt x="534909" y="1014743"/>
                  </a:cubicBezTo>
                  <a:cubicBezTo>
                    <a:pt x="560560" y="1014743"/>
                    <a:pt x="571122" y="1020778"/>
                    <a:pt x="569614" y="1047938"/>
                  </a:cubicBezTo>
                  <a:cubicBezTo>
                    <a:pt x="567350" y="1078117"/>
                    <a:pt x="568105" y="1108295"/>
                    <a:pt x="569614" y="1138473"/>
                  </a:cubicBezTo>
                  <a:cubicBezTo>
                    <a:pt x="570368" y="1157334"/>
                    <a:pt x="565087" y="1164879"/>
                    <a:pt x="544716" y="1164879"/>
                  </a:cubicBezTo>
                  <a:cubicBezTo>
                    <a:pt x="371192" y="1164125"/>
                    <a:pt x="197667" y="1164125"/>
                    <a:pt x="24142" y="1164879"/>
                  </a:cubicBezTo>
                  <a:cubicBezTo>
                    <a:pt x="-6036" y="1164879"/>
                    <a:pt x="754" y="1146018"/>
                    <a:pt x="754" y="1129420"/>
                  </a:cubicBezTo>
                  <a:cubicBezTo>
                    <a:pt x="0" y="946842"/>
                    <a:pt x="754" y="765018"/>
                    <a:pt x="754" y="58244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7F9F48-4E12-4E50-B898-676145E935DA}"/>
                </a:ext>
              </a:extLst>
            </p:cNvPr>
            <p:cNvSpPr/>
            <p:nvPr/>
          </p:nvSpPr>
          <p:spPr>
            <a:xfrm>
              <a:off x="5537705" y="5693978"/>
              <a:ext cx="103251" cy="751790"/>
            </a:xfrm>
            <a:custGeom>
              <a:avLst/>
              <a:gdLst>
                <a:gd name="connsiteX0" fmla="*/ 755 w 160005"/>
                <a:gd name="connsiteY0" fmla="*/ 579855 h 1165029"/>
                <a:gd name="connsiteX1" fmla="*/ 0 w 160005"/>
                <a:gd name="connsiteY1" fmla="*/ 36647 h 1165029"/>
                <a:gd name="connsiteX2" fmla="*/ 34706 w 160005"/>
                <a:gd name="connsiteY2" fmla="*/ 433 h 1165029"/>
                <a:gd name="connsiteX3" fmla="*/ 125240 w 160005"/>
                <a:gd name="connsiteY3" fmla="*/ 433 h 1165029"/>
                <a:gd name="connsiteX4" fmla="*/ 159945 w 160005"/>
                <a:gd name="connsiteY4" fmla="*/ 36647 h 1165029"/>
                <a:gd name="connsiteX5" fmla="*/ 159191 w 160005"/>
                <a:gd name="connsiteY5" fmla="*/ 387469 h 1165029"/>
                <a:gd name="connsiteX6" fmla="*/ 159945 w 160005"/>
                <a:gd name="connsiteY6" fmla="*/ 1126835 h 1165029"/>
                <a:gd name="connsiteX7" fmla="*/ 122977 w 160005"/>
                <a:gd name="connsiteY7" fmla="*/ 1164558 h 1165029"/>
                <a:gd name="connsiteX8" fmla="*/ 36214 w 160005"/>
                <a:gd name="connsiteY8" fmla="*/ 1164558 h 1165029"/>
                <a:gd name="connsiteX9" fmla="*/ 0 w 160005"/>
                <a:gd name="connsiteY9" fmla="*/ 1126081 h 1165029"/>
                <a:gd name="connsiteX10" fmla="*/ 755 w 160005"/>
                <a:gd name="connsiteY10" fmla="*/ 579855 h 116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05" h="1165029">
                  <a:moveTo>
                    <a:pt x="755" y="579855"/>
                  </a:moveTo>
                  <a:cubicBezTo>
                    <a:pt x="755" y="398786"/>
                    <a:pt x="1509" y="217716"/>
                    <a:pt x="0" y="36647"/>
                  </a:cubicBezTo>
                  <a:cubicBezTo>
                    <a:pt x="0" y="9486"/>
                    <a:pt x="6036" y="-1830"/>
                    <a:pt x="34706" y="433"/>
                  </a:cubicBezTo>
                  <a:cubicBezTo>
                    <a:pt x="64884" y="2696"/>
                    <a:pt x="95062" y="3451"/>
                    <a:pt x="125240" y="433"/>
                  </a:cubicBezTo>
                  <a:cubicBezTo>
                    <a:pt x="154663" y="-2585"/>
                    <a:pt x="160699" y="10241"/>
                    <a:pt x="159945" y="36647"/>
                  </a:cubicBezTo>
                  <a:cubicBezTo>
                    <a:pt x="158436" y="153588"/>
                    <a:pt x="159191" y="270528"/>
                    <a:pt x="159191" y="387469"/>
                  </a:cubicBezTo>
                  <a:cubicBezTo>
                    <a:pt x="159191" y="634176"/>
                    <a:pt x="158436" y="880128"/>
                    <a:pt x="159945" y="1126835"/>
                  </a:cubicBezTo>
                  <a:cubicBezTo>
                    <a:pt x="159945" y="1156259"/>
                    <a:pt x="153155" y="1167576"/>
                    <a:pt x="122977" y="1164558"/>
                  </a:cubicBezTo>
                  <a:cubicBezTo>
                    <a:pt x="94307" y="1161540"/>
                    <a:pt x="64884" y="1161540"/>
                    <a:pt x="36214" y="1164558"/>
                  </a:cubicBezTo>
                  <a:cubicBezTo>
                    <a:pt x="4527" y="1167576"/>
                    <a:pt x="0" y="1153995"/>
                    <a:pt x="0" y="1126081"/>
                  </a:cubicBezTo>
                  <a:cubicBezTo>
                    <a:pt x="755" y="944257"/>
                    <a:pt x="755" y="761678"/>
                    <a:pt x="755" y="579855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01263E-3E0F-477F-A22F-0F063E2BFCAD}"/>
                </a:ext>
              </a:extLst>
            </p:cNvPr>
            <p:cNvSpPr/>
            <p:nvPr/>
          </p:nvSpPr>
          <p:spPr>
            <a:xfrm>
              <a:off x="2032763" y="5451515"/>
              <a:ext cx="211779" cy="211779"/>
            </a:xfrm>
            <a:custGeom>
              <a:avLst/>
              <a:gdLst>
                <a:gd name="connsiteX0" fmla="*/ 306309 w 328188"/>
                <a:gd name="connsiteY0" fmla="*/ 0 h 328188"/>
                <a:gd name="connsiteX1" fmla="*/ 21879 w 328188"/>
                <a:gd name="connsiteY1" fmla="*/ 0 h 328188"/>
                <a:gd name="connsiteX2" fmla="*/ 0 w 328188"/>
                <a:gd name="connsiteY2" fmla="*/ 21879 h 328188"/>
                <a:gd name="connsiteX3" fmla="*/ 0 w 328188"/>
                <a:gd name="connsiteY3" fmla="*/ 306309 h 328188"/>
                <a:gd name="connsiteX4" fmla="*/ 21879 w 328188"/>
                <a:gd name="connsiteY4" fmla="*/ 328188 h 328188"/>
                <a:gd name="connsiteX5" fmla="*/ 306309 w 328188"/>
                <a:gd name="connsiteY5" fmla="*/ 328188 h 328188"/>
                <a:gd name="connsiteX6" fmla="*/ 328188 w 328188"/>
                <a:gd name="connsiteY6" fmla="*/ 306309 h 328188"/>
                <a:gd name="connsiteX7" fmla="*/ 328188 w 328188"/>
                <a:gd name="connsiteY7" fmla="*/ 21879 h 328188"/>
                <a:gd name="connsiteX8" fmla="*/ 306309 w 328188"/>
                <a:gd name="connsiteY8" fmla="*/ 0 h 328188"/>
                <a:gd name="connsiteX9" fmla="*/ 132030 w 328188"/>
                <a:gd name="connsiteY9" fmla="*/ 114677 h 328188"/>
                <a:gd name="connsiteX10" fmla="*/ 116941 w 328188"/>
                <a:gd name="connsiteY10" fmla="*/ 129766 h 328188"/>
                <a:gd name="connsiteX11" fmla="*/ 56584 w 328188"/>
                <a:gd name="connsiteY11" fmla="*/ 129766 h 328188"/>
                <a:gd name="connsiteX12" fmla="*/ 41495 w 328188"/>
                <a:gd name="connsiteY12" fmla="*/ 114677 h 328188"/>
                <a:gd name="connsiteX13" fmla="*/ 41495 w 328188"/>
                <a:gd name="connsiteY13" fmla="*/ 61865 h 328188"/>
                <a:gd name="connsiteX14" fmla="*/ 56584 w 328188"/>
                <a:gd name="connsiteY14" fmla="*/ 46776 h 328188"/>
                <a:gd name="connsiteX15" fmla="*/ 116941 w 328188"/>
                <a:gd name="connsiteY15" fmla="*/ 46776 h 328188"/>
                <a:gd name="connsiteX16" fmla="*/ 132030 w 328188"/>
                <a:gd name="connsiteY16" fmla="*/ 61865 h 328188"/>
                <a:gd name="connsiteX17" fmla="*/ 132030 w 328188"/>
                <a:gd name="connsiteY17" fmla="*/ 114677 h 328188"/>
                <a:gd name="connsiteX18" fmla="*/ 298764 w 328188"/>
                <a:gd name="connsiteY18" fmla="*/ 114677 h 328188"/>
                <a:gd name="connsiteX19" fmla="*/ 283675 w 328188"/>
                <a:gd name="connsiteY19" fmla="*/ 129766 h 328188"/>
                <a:gd name="connsiteX20" fmla="*/ 223319 w 328188"/>
                <a:gd name="connsiteY20" fmla="*/ 129766 h 328188"/>
                <a:gd name="connsiteX21" fmla="*/ 208230 w 328188"/>
                <a:gd name="connsiteY21" fmla="*/ 114677 h 328188"/>
                <a:gd name="connsiteX22" fmla="*/ 208230 w 328188"/>
                <a:gd name="connsiteY22" fmla="*/ 61865 h 328188"/>
                <a:gd name="connsiteX23" fmla="*/ 223319 w 328188"/>
                <a:gd name="connsiteY23" fmla="*/ 46776 h 328188"/>
                <a:gd name="connsiteX24" fmla="*/ 283675 w 328188"/>
                <a:gd name="connsiteY24" fmla="*/ 46776 h 328188"/>
                <a:gd name="connsiteX25" fmla="*/ 298764 w 328188"/>
                <a:gd name="connsiteY25" fmla="*/ 61865 h 328188"/>
                <a:gd name="connsiteX26" fmla="*/ 298764 w 328188"/>
                <a:gd name="connsiteY26" fmla="*/ 114677 h 3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8188" h="328188">
                  <a:moveTo>
                    <a:pt x="306309" y="0"/>
                  </a:moveTo>
                  <a:lnTo>
                    <a:pt x="21879" y="0"/>
                  </a:lnTo>
                  <a:cubicBezTo>
                    <a:pt x="9808" y="0"/>
                    <a:pt x="0" y="9808"/>
                    <a:pt x="0" y="21879"/>
                  </a:cubicBezTo>
                  <a:lnTo>
                    <a:pt x="0" y="306309"/>
                  </a:lnTo>
                  <a:cubicBezTo>
                    <a:pt x="0" y="318380"/>
                    <a:pt x="9808" y="328188"/>
                    <a:pt x="21879" y="328188"/>
                  </a:cubicBezTo>
                  <a:lnTo>
                    <a:pt x="306309" y="328188"/>
                  </a:lnTo>
                  <a:cubicBezTo>
                    <a:pt x="318380" y="328188"/>
                    <a:pt x="328188" y="318380"/>
                    <a:pt x="328188" y="306309"/>
                  </a:cubicBezTo>
                  <a:lnTo>
                    <a:pt x="328188" y="21879"/>
                  </a:lnTo>
                  <a:cubicBezTo>
                    <a:pt x="328188" y="9808"/>
                    <a:pt x="318380" y="0"/>
                    <a:pt x="306309" y="0"/>
                  </a:cubicBezTo>
                  <a:close/>
                  <a:moveTo>
                    <a:pt x="132030" y="114677"/>
                  </a:moveTo>
                  <a:cubicBezTo>
                    <a:pt x="132030" y="122976"/>
                    <a:pt x="125240" y="129766"/>
                    <a:pt x="116941" y="129766"/>
                  </a:cubicBezTo>
                  <a:lnTo>
                    <a:pt x="56584" y="129766"/>
                  </a:lnTo>
                  <a:cubicBezTo>
                    <a:pt x="48285" y="129766"/>
                    <a:pt x="41495" y="122976"/>
                    <a:pt x="41495" y="114677"/>
                  </a:cubicBezTo>
                  <a:lnTo>
                    <a:pt x="41495" y="61865"/>
                  </a:lnTo>
                  <a:cubicBezTo>
                    <a:pt x="41495" y="53566"/>
                    <a:pt x="48285" y="46776"/>
                    <a:pt x="56584" y="46776"/>
                  </a:cubicBezTo>
                  <a:lnTo>
                    <a:pt x="116941" y="46776"/>
                  </a:lnTo>
                  <a:cubicBezTo>
                    <a:pt x="125240" y="46776"/>
                    <a:pt x="132030" y="53566"/>
                    <a:pt x="132030" y="61865"/>
                  </a:cubicBezTo>
                  <a:lnTo>
                    <a:pt x="132030" y="114677"/>
                  </a:lnTo>
                  <a:close/>
                  <a:moveTo>
                    <a:pt x="298764" y="114677"/>
                  </a:moveTo>
                  <a:cubicBezTo>
                    <a:pt x="298764" y="122976"/>
                    <a:pt x="291974" y="129766"/>
                    <a:pt x="283675" y="129766"/>
                  </a:cubicBezTo>
                  <a:lnTo>
                    <a:pt x="223319" y="129766"/>
                  </a:lnTo>
                  <a:cubicBezTo>
                    <a:pt x="215020" y="129766"/>
                    <a:pt x="208230" y="122976"/>
                    <a:pt x="208230" y="114677"/>
                  </a:cubicBezTo>
                  <a:lnTo>
                    <a:pt x="208230" y="61865"/>
                  </a:lnTo>
                  <a:cubicBezTo>
                    <a:pt x="208230" y="53566"/>
                    <a:pt x="215020" y="46776"/>
                    <a:pt x="223319" y="46776"/>
                  </a:cubicBezTo>
                  <a:lnTo>
                    <a:pt x="283675" y="46776"/>
                  </a:lnTo>
                  <a:cubicBezTo>
                    <a:pt x="291974" y="46776"/>
                    <a:pt x="298764" y="53566"/>
                    <a:pt x="298764" y="61865"/>
                  </a:cubicBezTo>
                  <a:lnTo>
                    <a:pt x="298764" y="114677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3AA911-4F52-46D8-A7C0-2721C3CEA449}"/>
                </a:ext>
              </a:extLst>
            </p:cNvPr>
            <p:cNvSpPr/>
            <p:nvPr/>
          </p:nvSpPr>
          <p:spPr>
            <a:xfrm>
              <a:off x="7965616" y="5924050"/>
              <a:ext cx="312069" cy="312086"/>
            </a:xfrm>
            <a:custGeom>
              <a:avLst/>
              <a:gdLst>
                <a:gd name="connsiteX0" fmla="*/ 483606 w 483605"/>
                <a:gd name="connsiteY0" fmla="*/ 451164 h 483632"/>
                <a:gd name="connsiteX1" fmla="*/ 483606 w 483605"/>
                <a:gd name="connsiteY1" fmla="*/ 32441 h 483632"/>
                <a:gd name="connsiteX2" fmla="*/ 451164 w 483605"/>
                <a:gd name="connsiteY2" fmla="*/ 0 h 483632"/>
                <a:gd name="connsiteX3" fmla="*/ 32441 w 483605"/>
                <a:gd name="connsiteY3" fmla="*/ 0 h 483632"/>
                <a:gd name="connsiteX4" fmla="*/ 0 w 483605"/>
                <a:gd name="connsiteY4" fmla="*/ 32441 h 483632"/>
                <a:gd name="connsiteX5" fmla="*/ 0 w 483605"/>
                <a:gd name="connsiteY5" fmla="*/ 451164 h 483632"/>
                <a:gd name="connsiteX6" fmla="*/ 32441 w 483605"/>
                <a:gd name="connsiteY6" fmla="*/ 483606 h 483632"/>
                <a:gd name="connsiteX7" fmla="*/ 451164 w 483605"/>
                <a:gd name="connsiteY7" fmla="*/ 483606 h 483632"/>
                <a:gd name="connsiteX8" fmla="*/ 483606 w 483605"/>
                <a:gd name="connsiteY8" fmla="*/ 451164 h 483632"/>
                <a:gd name="connsiteX9" fmla="*/ 314608 w 483605"/>
                <a:gd name="connsiteY9" fmla="*/ 194649 h 483632"/>
                <a:gd name="connsiteX10" fmla="*/ 292728 w 483605"/>
                <a:gd name="connsiteY10" fmla="*/ 172770 h 483632"/>
                <a:gd name="connsiteX11" fmla="*/ 292728 w 483605"/>
                <a:gd name="connsiteY11" fmla="*/ 83744 h 483632"/>
                <a:gd name="connsiteX12" fmla="*/ 314608 w 483605"/>
                <a:gd name="connsiteY12" fmla="*/ 61865 h 483632"/>
                <a:gd name="connsiteX13" fmla="*/ 392317 w 483605"/>
                <a:gd name="connsiteY13" fmla="*/ 61865 h 483632"/>
                <a:gd name="connsiteX14" fmla="*/ 414196 w 483605"/>
                <a:gd name="connsiteY14" fmla="*/ 83744 h 483632"/>
                <a:gd name="connsiteX15" fmla="*/ 414196 w 483605"/>
                <a:gd name="connsiteY15" fmla="*/ 172770 h 483632"/>
                <a:gd name="connsiteX16" fmla="*/ 392317 w 483605"/>
                <a:gd name="connsiteY16" fmla="*/ 194649 h 483632"/>
                <a:gd name="connsiteX17" fmla="*/ 314608 w 483605"/>
                <a:gd name="connsiteY17" fmla="*/ 194649 h 483632"/>
                <a:gd name="connsiteX18" fmla="*/ 314608 w 483605"/>
                <a:gd name="connsiteY18" fmla="*/ 440602 h 483632"/>
                <a:gd name="connsiteX19" fmla="*/ 292728 w 483605"/>
                <a:gd name="connsiteY19" fmla="*/ 418723 h 483632"/>
                <a:gd name="connsiteX20" fmla="*/ 292728 w 483605"/>
                <a:gd name="connsiteY20" fmla="*/ 329697 h 483632"/>
                <a:gd name="connsiteX21" fmla="*/ 314608 w 483605"/>
                <a:gd name="connsiteY21" fmla="*/ 307818 h 483632"/>
                <a:gd name="connsiteX22" fmla="*/ 392317 w 483605"/>
                <a:gd name="connsiteY22" fmla="*/ 307818 h 483632"/>
                <a:gd name="connsiteX23" fmla="*/ 414196 w 483605"/>
                <a:gd name="connsiteY23" fmla="*/ 329697 h 483632"/>
                <a:gd name="connsiteX24" fmla="*/ 414196 w 483605"/>
                <a:gd name="connsiteY24" fmla="*/ 418723 h 483632"/>
                <a:gd name="connsiteX25" fmla="*/ 392317 w 483605"/>
                <a:gd name="connsiteY25" fmla="*/ 440602 h 483632"/>
                <a:gd name="connsiteX26" fmla="*/ 314608 w 483605"/>
                <a:gd name="connsiteY26" fmla="*/ 440602 h 48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605" h="483632">
                  <a:moveTo>
                    <a:pt x="483606" y="451164"/>
                  </a:moveTo>
                  <a:lnTo>
                    <a:pt x="483606" y="32441"/>
                  </a:lnTo>
                  <a:cubicBezTo>
                    <a:pt x="483606" y="14334"/>
                    <a:pt x="469271" y="0"/>
                    <a:pt x="451164" y="0"/>
                  </a:cubicBezTo>
                  <a:lnTo>
                    <a:pt x="32441" y="0"/>
                  </a:lnTo>
                  <a:cubicBezTo>
                    <a:pt x="14335" y="0"/>
                    <a:pt x="0" y="14334"/>
                    <a:pt x="0" y="32441"/>
                  </a:cubicBezTo>
                  <a:lnTo>
                    <a:pt x="0" y="451164"/>
                  </a:lnTo>
                  <a:cubicBezTo>
                    <a:pt x="0" y="469271"/>
                    <a:pt x="14335" y="483606"/>
                    <a:pt x="32441" y="483606"/>
                  </a:cubicBezTo>
                  <a:lnTo>
                    <a:pt x="451164" y="483606"/>
                  </a:lnTo>
                  <a:cubicBezTo>
                    <a:pt x="468517" y="484360"/>
                    <a:pt x="483606" y="469271"/>
                    <a:pt x="483606" y="451164"/>
                  </a:cubicBezTo>
                  <a:close/>
                  <a:moveTo>
                    <a:pt x="314608" y="194649"/>
                  </a:moveTo>
                  <a:cubicBezTo>
                    <a:pt x="302536" y="194649"/>
                    <a:pt x="292728" y="184842"/>
                    <a:pt x="292728" y="172770"/>
                  </a:cubicBezTo>
                  <a:lnTo>
                    <a:pt x="292728" y="83744"/>
                  </a:lnTo>
                  <a:cubicBezTo>
                    <a:pt x="292728" y="71673"/>
                    <a:pt x="302536" y="61865"/>
                    <a:pt x="314608" y="61865"/>
                  </a:cubicBezTo>
                  <a:lnTo>
                    <a:pt x="392317" y="61865"/>
                  </a:lnTo>
                  <a:cubicBezTo>
                    <a:pt x="404388" y="61865"/>
                    <a:pt x="414196" y="71673"/>
                    <a:pt x="414196" y="83744"/>
                  </a:cubicBezTo>
                  <a:lnTo>
                    <a:pt x="414196" y="172770"/>
                  </a:lnTo>
                  <a:cubicBezTo>
                    <a:pt x="414196" y="184842"/>
                    <a:pt x="404388" y="194649"/>
                    <a:pt x="392317" y="194649"/>
                  </a:cubicBezTo>
                  <a:lnTo>
                    <a:pt x="314608" y="194649"/>
                  </a:lnTo>
                  <a:close/>
                  <a:moveTo>
                    <a:pt x="314608" y="440602"/>
                  </a:moveTo>
                  <a:cubicBezTo>
                    <a:pt x="302536" y="440602"/>
                    <a:pt x="292728" y="430794"/>
                    <a:pt x="292728" y="418723"/>
                  </a:cubicBezTo>
                  <a:lnTo>
                    <a:pt x="292728" y="329697"/>
                  </a:lnTo>
                  <a:cubicBezTo>
                    <a:pt x="292728" y="317626"/>
                    <a:pt x="302536" y="307818"/>
                    <a:pt x="314608" y="307818"/>
                  </a:cubicBezTo>
                  <a:lnTo>
                    <a:pt x="392317" y="307818"/>
                  </a:lnTo>
                  <a:cubicBezTo>
                    <a:pt x="404388" y="307818"/>
                    <a:pt x="414196" y="317626"/>
                    <a:pt x="414196" y="329697"/>
                  </a:cubicBezTo>
                  <a:lnTo>
                    <a:pt x="414196" y="418723"/>
                  </a:lnTo>
                  <a:cubicBezTo>
                    <a:pt x="414196" y="430794"/>
                    <a:pt x="404388" y="440602"/>
                    <a:pt x="392317" y="440602"/>
                  </a:cubicBezTo>
                  <a:lnTo>
                    <a:pt x="314608" y="44060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690716-9C05-48B4-9278-48B7AF1C02AE}"/>
                </a:ext>
              </a:extLst>
            </p:cNvPr>
            <p:cNvSpPr/>
            <p:nvPr/>
          </p:nvSpPr>
          <p:spPr>
            <a:xfrm>
              <a:off x="6368011" y="5686397"/>
              <a:ext cx="1080572" cy="766589"/>
            </a:xfrm>
            <a:custGeom>
              <a:avLst/>
              <a:gdLst>
                <a:gd name="connsiteX0" fmla="*/ 1673780 w 1674534"/>
                <a:gd name="connsiteY0" fmla="*/ 507103 h 1187963"/>
                <a:gd name="connsiteX1" fmla="*/ 491549 w 1674534"/>
                <a:gd name="connsiteY1" fmla="*/ 498050 h 1187963"/>
                <a:gd name="connsiteX2" fmla="*/ 468915 w 1674534"/>
                <a:gd name="connsiteY2" fmla="*/ 517666 h 1187963"/>
                <a:gd name="connsiteX3" fmla="*/ 473442 w 1674534"/>
                <a:gd name="connsiteY3" fmla="*/ 667802 h 1187963"/>
                <a:gd name="connsiteX4" fmla="*/ 502112 w 1674534"/>
                <a:gd name="connsiteY4" fmla="*/ 691191 h 1187963"/>
                <a:gd name="connsiteX5" fmla="*/ 622824 w 1674534"/>
                <a:gd name="connsiteY5" fmla="*/ 690436 h 1187963"/>
                <a:gd name="connsiteX6" fmla="*/ 656020 w 1674534"/>
                <a:gd name="connsiteY6" fmla="*/ 720614 h 1187963"/>
                <a:gd name="connsiteX7" fmla="*/ 656020 w 1674534"/>
                <a:gd name="connsiteY7" fmla="*/ 992218 h 1187963"/>
                <a:gd name="connsiteX8" fmla="*/ 625087 w 1674534"/>
                <a:gd name="connsiteY8" fmla="*/ 1030696 h 1187963"/>
                <a:gd name="connsiteX9" fmla="*/ 203346 w 1674534"/>
                <a:gd name="connsiteY9" fmla="*/ 811904 h 1187963"/>
                <a:gd name="connsiteX10" fmla="*/ 197311 w 1674534"/>
                <a:gd name="connsiteY10" fmla="*/ 400725 h 1187963"/>
                <a:gd name="connsiteX11" fmla="*/ 480986 w 1674534"/>
                <a:gd name="connsiteY11" fmla="*/ 154018 h 1187963"/>
                <a:gd name="connsiteX12" fmla="*/ 745046 w 1674534"/>
                <a:gd name="connsiteY12" fmla="*/ 192495 h 1187963"/>
                <a:gd name="connsiteX13" fmla="*/ 775978 w 1674534"/>
                <a:gd name="connsiteY13" fmla="*/ 75555 h 1187963"/>
                <a:gd name="connsiteX14" fmla="*/ 752590 w 1674534"/>
                <a:gd name="connsiteY14" fmla="*/ 34815 h 1187963"/>
                <a:gd name="connsiteX15" fmla="*/ 594909 w 1674534"/>
                <a:gd name="connsiteY15" fmla="*/ 2373 h 1187963"/>
                <a:gd name="connsiteX16" fmla="*/ 46420 w 1674534"/>
                <a:gd name="connsiteY16" fmla="*/ 339614 h 1187963"/>
                <a:gd name="connsiteX17" fmla="*/ 53965 w 1674534"/>
                <a:gd name="connsiteY17" fmla="*/ 892630 h 1187963"/>
                <a:gd name="connsiteX18" fmla="*/ 344430 w 1674534"/>
                <a:gd name="connsiteY18" fmla="*/ 1164989 h 1187963"/>
                <a:gd name="connsiteX19" fmla="*/ 788049 w 1674534"/>
                <a:gd name="connsiteY19" fmla="*/ 1137828 h 1187963"/>
                <a:gd name="connsiteX20" fmla="*/ 810683 w 1674534"/>
                <a:gd name="connsiteY20" fmla="*/ 1097088 h 1187963"/>
                <a:gd name="connsiteX21" fmla="*/ 809929 w 1674534"/>
                <a:gd name="connsiteY21" fmla="*/ 685909 h 1187963"/>
                <a:gd name="connsiteX22" fmla="*/ 841617 w 1674534"/>
                <a:gd name="connsiteY22" fmla="*/ 654977 h 1187963"/>
                <a:gd name="connsiteX23" fmla="*/ 1674535 w 1674534"/>
                <a:gd name="connsiteY23" fmla="*/ 661767 h 1187963"/>
                <a:gd name="connsiteX24" fmla="*/ 1674535 w 1674534"/>
                <a:gd name="connsiteY24" fmla="*/ 507103 h 118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4534" h="1187963">
                  <a:moveTo>
                    <a:pt x="1673780" y="507103"/>
                  </a:moveTo>
                  <a:cubicBezTo>
                    <a:pt x="1630777" y="504840"/>
                    <a:pt x="524745" y="500314"/>
                    <a:pt x="491549" y="498050"/>
                  </a:cubicBezTo>
                  <a:cubicBezTo>
                    <a:pt x="474950" y="496541"/>
                    <a:pt x="468161" y="501068"/>
                    <a:pt x="468915" y="517666"/>
                  </a:cubicBezTo>
                  <a:cubicBezTo>
                    <a:pt x="471178" y="567460"/>
                    <a:pt x="465897" y="618008"/>
                    <a:pt x="473442" y="667802"/>
                  </a:cubicBezTo>
                  <a:cubicBezTo>
                    <a:pt x="476460" y="688927"/>
                    <a:pt x="484759" y="691945"/>
                    <a:pt x="502112" y="691191"/>
                  </a:cubicBezTo>
                  <a:cubicBezTo>
                    <a:pt x="542097" y="690436"/>
                    <a:pt x="582838" y="691945"/>
                    <a:pt x="622824" y="690436"/>
                  </a:cubicBezTo>
                  <a:cubicBezTo>
                    <a:pt x="645458" y="689682"/>
                    <a:pt x="656020" y="694208"/>
                    <a:pt x="656020" y="720614"/>
                  </a:cubicBezTo>
                  <a:cubicBezTo>
                    <a:pt x="654511" y="811149"/>
                    <a:pt x="654511" y="901684"/>
                    <a:pt x="656020" y="992218"/>
                  </a:cubicBezTo>
                  <a:cubicBezTo>
                    <a:pt x="656775" y="1017116"/>
                    <a:pt x="644703" y="1026169"/>
                    <a:pt x="625087" y="1030696"/>
                  </a:cubicBezTo>
                  <a:cubicBezTo>
                    <a:pt x="441755" y="1069173"/>
                    <a:pt x="274265" y="1015607"/>
                    <a:pt x="203346" y="811904"/>
                  </a:cubicBezTo>
                  <a:cubicBezTo>
                    <a:pt x="155816" y="676856"/>
                    <a:pt x="155062" y="537282"/>
                    <a:pt x="197311" y="400725"/>
                  </a:cubicBezTo>
                  <a:cubicBezTo>
                    <a:pt x="240315" y="261905"/>
                    <a:pt x="333113" y="174389"/>
                    <a:pt x="480986" y="154018"/>
                  </a:cubicBezTo>
                  <a:cubicBezTo>
                    <a:pt x="571521" y="141193"/>
                    <a:pt x="658284" y="154773"/>
                    <a:pt x="745046" y="192495"/>
                  </a:cubicBezTo>
                  <a:cubicBezTo>
                    <a:pt x="755608" y="152509"/>
                    <a:pt x="763907" y="114032"/>
                    <a:pt x="775978" y="75555"/>
                  </a:cubicBezTo>
                  <a:cubicBezTo>
                    <a:pt x="783523" y="51412"/>
                    <a:pt x="773716" y="43113"/>
                    <a:pt x="752590" y="34815"/>
                  </a:cubicBezTo>
                  <a:cubicBezTo>
                    <a:pt x="701287" y="15199"/>
                    <a:pt x="648475" y="6900"/>
                    <a:pt x="594909" y="2373"/>
                  </a:cubicBezTo>
                  <a:cubicBezTo>
                    <a:pt x="361028" y="-17243"/>
                    <a:pt x="136955" y="83854"/>
                    <a:pt x="46420" y="339614"/>
                  </a:cubicBezTo>
                  <a:cubicBezTo>
                    <a:pt x="-19218" y="523702"/>
                    <a:pt x="-13936" y="710052"/>
                    <a:pt x="53965" y="892630"/>
                  </a:cubicBezTo>
                  <a:cubicBezTo>
                    <a:pt x="105267" y="1029941"/>
                    <a:pt x="201084" y="1125757"/>
                    <a:pt x="344430" y="1164989"/>
                  </a:cubicBezTo>
                  <a:cubicBezTo>
                    <a:pt x="494567" y="1206484"/>
                    <a:pt x="643194" y="1188377"/>
                    <a:pt x="788049" y="1137828"/>
                  </a:cubicBezTo>
                  <a:cubicBezTo>
                    <a:pt x="809929" y="1130284"/>
                    <a:pt x="810683" y="1115949"/>
                    <a:pt x="810683" y="1097088"/>
                  </a:cubicBezTo>
                  <a:cubicBezTo>
                    <a:pt x="809929" y="959777"/>
                    <a:pt x="811438" y="823220"/>
                    <a:pt x="809929" y="685909"/>
                  </a:cubicBezTo>
                  <a:cubicBezTo>
                    <a:pt x="809929" y="661013"/>
                    <a:pt x="816719" y="654222"/>
                    <a:pt x="841617" y="654977"/>
                  </a:cubicBezTo>
                  <a:cubicBezTo>
                    <a:pt x="939696" y="657240"/>
                    <a:pt x="1519871" y="657240"/>
                    <a:pt x="1674535" y="661767"/>
                  </a:cubicBezTo>
                  <a:lnTo>
                    <a:pt x="1674535" y="507103"/>
                  </a:ln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8C5DAA6-31CB-48FF-841A-A1B9E09AAE54}"/>
                </a:ext>
              </a:extLst>
            </p:cNvPr>
            <p:cNvSpPr/>
            <p:nvPr/>
          </p:nvSpPr>
          <p:spPr>
            <a:xfrm>
              <a:off x="1674291" y="6016064"/>
              <a:ext cx="505986" cy="502125"/>
            </a:xfrm>
            <a:custGeom>
              <a:avLst/>
              <a:gdLst>
                <a:gd name="connsiteX0" fmla="*/ 436854 w 505986"/>
                <a:gd name="connsiteY0" fmla="*/ 0 h 502125"/>
                <a:gd name="connsiteX1" fmla="*/ 505986 w 505986"/>
                <a:gd name="connsiteY1" fmla="*/ 0 h 502125"/>
                <a:gd name="connsiteX2" fmla="*/ 500144 w 505986"/>
                <a:gd name="connsiteY2" fmla="*/ 369517 h 502125"/>
                <a:gd name="connsiteX3" fmla="*/ 375025 w 505986"/>
                <a:gd name="connsiteY3" fmla="*/ 498531 h 502125"/>
                <a:gd name="connsiteX4" fmla="*/ 13966 w 505986"/>
                <a:gd name="connsiteY4" fmla="*/ 502122 h 502125"/>
                <a:gd name="connsiteX5" fmla="*/ 0 w 505986"/>
                <a:gd name="connsiteY5" fmla="*/ 502077 h 502125"/>
                <a:gd name="connsiteX6" fmla="*/ 0 w 505986"/>
                <a:gd name="connsiteY6" fmla="*/ 432700 h 502125"/>
                <a:gd name="connsiteX7" fmla="*/ 42020 w 505986"/>
                <a:gd name="connsiteY7" fmla="*/ 432503 h 502125"/>
                <a:gd name="connsiteX8" fmla="*/ 359932 w 505986"/>
                <a:gd name="connsiteY8" fmla="*/ 430860 h 502125"/>
                <a:gd name="connsiteX9" fmla="*/ 429551 w 505986"/>
                <a:gd name="connsiteY9" fmla="*/ 362701 h 502125"/>
                <a:gd name="connsiteX10" fmla="*/ 436854 w 505986"/>
                <a:gd name="connsiteY10" fmla="*/ 0 h 50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5986" h="502125">
                  <a:moveTo>
                    <a:pt x="436854" y="0"/>
                  </a:moveTo>
                  <a:lnTo>
                    <a:pt x="505986" y="0"/>
                  </a:lnTo>
                  <a:cubicBezTo>
                    <a:pt x="505500" y="487"/>
                    <a:pt x="501605" y="255108"/>
                    <a:pt x="500144" y="369517"/>
                  </a:cubicBezTo>
                  <a:cubicBezTo>
                    <a:pt x="499171" y="450821"/>
                    <a:pt x="455354" y="496584"/>
                    <a:pt x="375025" y="498531"/>
                  </a:cubicBezTo>
                  <a:cubicBezTo>
                    <a:pt x="254774" y="501453"/>
                    <a:pt x="134400" y="502183"/>
                    <a:pt x="13966" y="502122"/>
                  </a:cubicBezTo>
                  <a:lnTo>
                    <a:pt x="0" y="502077"/>
                  </a:lnTo>
                  <a:lnTo>
                    <a:pt x="0" y="432700"/>
                  </a:lnTo>
                  <a:lnTo>
                    <a:pt x="42020" y="432503"/>
                  </a:lnTo>
                  <a:cubicBezTo>
                    <a:pt x="204019" y="431712"/>
                    <a:pt x="356767" y="430860"/>
                    <a:pt x="359932" y="430860"/>
                  </a:cubicBezTo>
                  <a:cubicBezTo>
                    <a:pt x="416893" y="429886"/>
                    <a:pt x="426630" y="418689"/>
                    <a:pt x="429551" y="362701"/>
                  </a:cubicBezTo>
                  <a:cubicBezTo>
                    <a:pt x="433933" y="271661"/>
                    <a:pt x="435393" y="21907"/>
                    <a:pt x="436854" y="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19166C2-B4C7-4FC5-800E-5EE4C27CD2EF}"/>
              </a:ext>
            </a:extLst>
          </p:cNvPr>
          <p:cNvSpPr txBox="1"/>
          <p:nvPr/>
        </p:nvSpPr>
        <p:spPr>
          <a:xfrm>
            <a:off x="5198695" y="923309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B568D7-528E-4078-9424-8AE795659FE6}"/>
              </a:ext>
            </a:extLst>
          </p:cNvPr>
          <p:cNvSpPr txBox="1"/>
          <p:nvPr/>
        </p:nvSpPr>
        <p:spPr>
          <a:xfrm>
            <a:off x="6368011" y="861757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4F5A981F-D6CA-4847-ABC6-1D14BFA6082F}"/>
              </a:ext>
            </a:extLst>
          </p:cNvPr>
          <p:cNvSpPr>
            <a:spLocks noChangeAspect="1"/>
          </p:cNvSpPr>
          <p:nvPr/>
        </p:nvSpPr>
        <p:spPr>
          <a:xfrm>
            <a:off x="5278366" y="2173840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Rounded Rectangle 27">
            <a:extLst>
              <a:ext uri="{FF2B5EF4-FFF2-40B4-BE49-F238E27FC236}">
                <a16:creationId xmlns:a16="http://schemas.microsoft.com/office/drawing/2014/main" id="{7A558197-F0B1-44CA-BE82-7A292D42E3C3}"/>
              </a:ext>
            </a:extLst>
          </p:cNvPr>
          <p:cNvSpPr/>
          <p:nvPr/>
        </p:nvSpPr>
        <p:spPr>
          <a:xfrm>
            <a:off x="5278398" y="4603792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Rounded Rectangle 7">
            <a:extLst>
              <a:ext uri="{FF2B5EF4-FFF2-40B4-BE49-F238E27FC236}">
                <a16:creationId xmlns:a16="http://schemas.microsoft.com/office/drawing/2014/main" id="{739D3D49-24EE-4573-AC96-7BB2E0062D76}"/>
              </a:ext>
            </a:extLst>
          </p:cNvPr>
          <p:cNvSpPr/>
          <p:nvPr/>
        </p:nvSpPr>
        <p:spPr>
          <a:xfrm>
            <a:off x="5290245" y="3429502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281F095B-D94A-4902-8C4B-0497E560D04E}"/>
              </a:ext>
            </a:extLst>
          </p:cNvPr>
          <p:cNvSpPr/>
          <p:nvPr/>
        </p:nvSpPr>
        <p:spPr>
          <a:xfrm>
            <a:off x="8389542" y="4588489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9" name="Rounded Rectangle 7">
            <a:extLst>
              <a:ext uri="{FF2B5EF4-FFF2-40B4-BE49-F238E27FC236}">
                <a16:creationId xmlns:a16="http://schemas.microsoft.com/office/drawing/2014/main" id="{E913D8B1-7751-4E73-BFC1-78268B89D673}"/>
              </a:ext>
            </a:extLst>
          </p:cNvPr>
          <p:cNvSpPr/>
          <p:nvPr/>
        </p:nvSpPr>
        <p:spPr>
          <a:xfrm>
            <a:off x="8462263" y="2185264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710512C4-E10E-4AA8-B503-89675545FE19}"/>
              </a:ext>
            </a:extLst>
          </p:cNvPr>
          <p:cNvSpPr/>
          <p:nvPr/>
        </p:nvSpPr>
        <p:spPr>
          <a:xfrm>
            <a:off x="8354476" y="3455267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590EF4-2093-4A25-9E5A-095A483DFDB6}"/>
              </a:ext>
            </a:extLst>
          </p:cNvPr>
          <p:cNvGrpSpPr/>
          <p:nvPr/>
        </p:nvGrpSpPr>
        <p:grpSpPr>
          <a:xfrm>
            <a:off x="5870822" y="1955833"/>
            <a:ext cx="2594207" cy="858180"/>
            <a:chOff x="2113657" y="4283314"/>
            <a:chExt cx="3647460" cy="85818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46819E-7F06-4A79-BC76-D67C4E2D851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404B5F-0651-4696-A6E5-749FDA72DB8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A1010CF-5158-4350-9388-67CB98832592}"/>
              </a:ext>
            </a:extLst>
          </p:cNvPr>
          <p:cNvGrpSpPr/>
          <p:nvPr/>
        </p:nvGrpSpPr>
        <p:grpSpPr>
          <a:xfrm>
            <a:off x="8922249" y="1955833"/>
            <a:ext cx="2594207" cy="858180"/>
            <a:chOff x="2113657" y="4283314"/>
            <a:chExt cx="3647460" cy="85818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1C8105-0D6B-466F-BD7F-FB8D226EC11A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C4F6F9-0933-41BC-B558-967DAA6612DF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CBD5EBA-CAE6-43A2-A30E-681174D1F6CE}"/>
              </a:ext>
            </a:extLst>
          </p:cNvPr>
          <p:cNvGrpSpPr/>
          <p:nvPr/>
        </p:nvGrpSpPr>
        <p:grpSpPr>
          <a:xfrm>
            <a:off x="5870822" y="3145654"/>
            <a:ext cx="2594207" cy="858180"/>
            <a:chOff x="2113657" y="4283314"/>
            <a:chExt cx="3647460" cy="85818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592335-DF21-4554-9454-4C049553E99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80EE06-443E-41D2-B381-B11E8A6E1951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6A56B8-6839-4371-9A08-312DE06F2D2F}"/>
              </a:ext>
            </a:extLst>
          </p:cNvPr>
          <p:cNvGrpSpPr/>
          <p:nvPr/>
        </p:nvGrpSpPr>
        <p:grpSpPr>
          <a:xfrm>
            <a:off x="8922249" y="3145654"/>
            <a:ext cx="2594207" cy="858180"/>
            <a:chOff x="2113657" y="4283314"/>
            <a:chExt cx="3647460" cy="85818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992CD9-C384-4363-B443-13A4CD82401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4403C9-47C2-43E2-9875-39D5585F9CDF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84332D5-BBC1-4846-86D2-F6AFE5833663}"/>
              </a:ext>
            </a:extLst>
          </p:cNvPr>
          <p:cNvGrpSpPr/>
          <p:nvPr/>
        </p:nvGrpSpPr>
        <p:grpSpPr>
          <a:xfrm>
            <a:off x="5870822" y="4335473"/>
            <a:ext cx="2594207" cy="858180"/>
            <a:chOff x="2113657" y="4283314"/>
            <a:chExt cx="3647460" cy="85818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76A5AB-0CD9-4E4C-A233-2EA349241E84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EF5B4E-6BB6-46B1-91C6-6101E8F777C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53A9C8-51B5-4E72-AF8B-27828B996C50}"/>
              </a:ext>
            </a:extLst>
          </p:cNvPr>
          <p:cNvGrpSpPr/>
          <p:nvPr/>
        </p:nvGrpSpPr>
        <p:grpSpPr>
          <a:xfrm>
            <a:off x="8922249" y="4335473"/>
            <a:ext cx="2594207" cy="858180"/>
            <a:chOff x="2113657" y="4283314"/>
            <a:chExt cx="3647460" cy="8581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09717-2076-4642-AF71-53F517B0E193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87D94B6-AF3C-4CF3-949E-D039C46FA9D2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58988B2-3C3A-4943-94F9-3B62F0EC5DBB}"/>
              </a:ext>
            </a:extLst>
          </p:cNvPr>
          <p:cNvSpPr txBox="1"/>
          <p:nvPr/>
        </p:nvSpPr>
        <p:spPr>
          <a:xfrm>
            <a:off x="606831" y="570839"/>
            <a:ext cx="4373141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Quality </a:t>
            </a:r>
            <a:r>
              <a:rPr lang="en-US" altLang="ko-KR" sz="3600" dirty="0">
                <a:solidFill>
                  <a:schemeClr val="accent1"/>
                </a:solidFill>
              </a:rPr>
              <a:t>Professional 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35D2B32-D690-47B1-8C70-B93E1E8D2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482061"/>
              </p:ext>
            </p:extLst>
          </p:nvPr>
        </p:nvGraphicFramePr>
        <p:xfrm>
          <a:off x="990315" y="1816791"/>
          <a:ext cx="432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22">
            <a:extLst>
              <a:ext uri="{FF2B5EF4-FFF2-40B4-BE49-F238E27FC236}">
                <a16:creationId xmlns:a16="http://schemas.microsoft.com/office/drawing/2014/main" id="{8964E968-B5BE-4DC8-A250-557C50E36F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695563"/>
              </p:ext>
            </p:extLst>
          </p:nvPr>
        </p:nvGraphicFramePr>
        <p:xfrm>
          <a:off x="1350315" y="2176791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22">
            <a:extLst>
              <a:ext uri="{FF2B5EF4-FFF2-40B4-BE49-F238E27FC236}">
                <a16:creationId xmlns:a16="http://schemas.microsoft.com/office/drawing/2014/main" id="{E32C551F-232C-41F7-A3A4-3A61929DB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6927722"/>
              </p:ext>
            </p:extLst>
          </p:nvPr>
        </p:nvGraphicFramePr>
        <p:xfrm>
          <a:off x="1710315" y="2536791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22">
            <a:extLst>
              <a:ext uri="{FF2B5EF4-FFF2-40B4-BE49-F238E27FC236}">
                <a16:creationId xmlns:a16="http://schemas.microsoft.com/office/drawing/2014/main" id="{6044BBEA-5C16-4DCB-A9AC-5637F3DDB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552600"/>
              </p:ext>
            </p:extLst>
          </p:nvPr>
        </p:nvGraphicFramePr>
        <p:xfrm>
          <a:off x="2070315" y="2896791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35621C-B16F-4FC2-AC78-0AEBEFAD536E}"/>
              </a:ext>
            </a:extLst>
          </p:cNvPr>
          <p:cNvSpPr txBox="1"/>
          <p:nvPr/>
        </p:nvSpPr>
        <p:spPr>
          <a:xfrm>
            <a:off x="5776499" y="1863142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85</a:t>
            </a:r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B4562-4CEE-4125-B81B-EBC59FDC8CE1}"/>
              </a:ext>
            </a:extLst>
          </p:cNvPr>
          <p:cNvSpPr txBox="1"/>
          <p:nvPr/>
        </p:nvSpPr>
        <p:spPr>
          <a:xfrm>
            <a:off x="5776499" y="3006544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78</a:t>
            </a:r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02B493-E939-4C8F-B415-D9DD565E511E}"/>
              </a:ext>
            </a:extLst>
          </p:cNvPr>
          <p:cNvSpPr txBox="1"/>
          <p:nvPr/>
        </p:nvSpPr>
        <p:spPr>
          <a:xfrm>
            <a:off x="5776499" y="4149946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65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807DE-1C7F-4BA2-A023-313407964E67}"/>
              </a:ext>
            </a:extLst>
          </p:cNvPr>
          <p:cNvSpPr txBox="1"/>
          <p:nvPr/>
        </p:nvSpPr>
        <p:spPr>
          <a:xfrm>
            <a:off x="5776499" y="5293348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55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34F682-E09B-4591-8866-499DA6E850AC}"/>
              </a:ext>
            </a:extLst>
          </p:cNvPr>
          <p:cNvGrpSpPr/>
          <p:nvPr/>
        </p:nvGrpSpPr>
        <p:grpSpPr>
          <a:xfrm>
            <a:off x="7020890" y="1799732"/>
            <a:ext cx="4430475" cy="896263"/>
            <a:chOff x="6372200" y="1720413"/>
            <a:chExt cx="2160239" cy="8962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0631E0-36C1-415A-B0FC-09DDDC9CD0FB}"/>
                </a:ext>
              </a:extLst>
            </p:cNvPr>
            <p:cNvSpPr txBox="1"/>
            <p:nvPr/>
          </p:nvSpPr>
          <p:spPr>
            <a:xfrm>
              <a:off x="6372200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5AA92-7CE3-46F0-9CF1-454FE6A1C5C9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E53DC0-2C64-4141-95C8-293CF9FF3D69}"/>
              </a:ext>
            </a:extLst>
          </p:cNvPr>
          <p:cNvGrpSpPr/>
          <p:nvPr/>
        </p:nvGrpSpPr>
        <p:grpSpPr>
          <a:xfrm>
            <a:off x="7020889" y="2943134"/>
            <a:ext cx="4430477" cy="896263"/>
            <a:chOff x="6372200" y="1720413"/>
            <a:chExt cx="2160240" cy="8962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808772-860E-4538-97E6-BE2469F70DD8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7AFB48-A305-4438-AB84-1B199E634A4D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D0BA8C-9ECB-4D95-B82A-384B8A8DD3ED}"/>
              </a:ext>
            </a:extLst>
          </p:cNvPr>
          <p:cNvGrpSpPr/>
          <p:nvPr/>
        </p:nvGrpSpPr>
        <p:grpSpPr>
          <a:xfrm>
            <a:off x="7020889" y="4086536"/>
            <a:ext cx="4430477" cy="896263"/>
            <a:chOff x="6372200" y="1720413"/>
            <a:chExt cx="2160240" cy="8962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E3F64E-7805-4F80-ACE1-1F173367993D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93933F-0EF4-470B-931D-FED3F5F95182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266209-5F55-4E95-8163-98285F6540B2}"/>
              </a:ext>
            </a:extLst>
          </p:cNvPr>
          <p:cNvGrpSpPr/>
          <p:nvPr/>
        </p:nvGrpSpPr>
        <p:grpSpPr>
          <a:xfrm>
            <a:off x="7020889" y="5229938"/>
            <a:ext cx="4430477" cy="896263"/>
            <a:chOff x="6372200" y="1720413"/>
            <a:chExt cx="2160240" cy="8962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177BCD-0074-49C1-B8FB-3EE12CAB0ED9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1DF70B-82B2-44B7-A56F-FEB86C785FC4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77648C-264B-4D0C-9325-5C0FA9688FEB}"/>
              </a:ext>
            </a:extLst>
          </p:cNvPr>
          <p:cNvSpPr txBox="1"/>
          <p:nvPr/>
        </p:nvSpPr>
        <p:spPr>
          <a:xfrm>
            <a:off x="3141689" y="1860542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709E2-3B9F-4754-A4E0-26F7E33C5BF4}"/>
              </a:ext>
            </a:extLst>
          </p:cNvPr>
          <p:cNvSpPr txBox="1"/>
          <p:nvPr/>
        </p:nvSpPr>
        <p:spPr>
          <a:xfrm>
            <a:off x="3141689" y="2216944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1FC3A-0293-48C4-A497-3131D9CF57EA}"/>
              </a:ext>
            </a:extLst>
          </p:cNvPr>
          <p:cNvSpPr txBox="1"/>
          <p:nvPr/>
        </p:nvSpPr>
        <p:spPr>
          <a:xfrm>
            <a:off x="3141689" y="2573344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7BB1A2-5CF1-4550-A5F6-0384285A8C84}"/>
              </a:ext>
            </a:extLst>
          </p:cNvPr>
          <p:cNvSpPr txBox="1"/>
          <p:nvPr/>
        </p:nvSpPr>
        <p:spPr>
          <a:xfrm>
            <a:off x="3141689" y="2929746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D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10">
            <a:extLst>
              <a:ext uri="{FF2B5EF4-FFF2-40B4-BE49-F238E27FC236}">
                <a16:creationId xmlns:a16="http://schemas.microsoft.com/office/drawing/2014/main" id="{67F84F70-C4CE-40AC-8DC7-667302049577}"/>
              </a:ext>
            </a:extLst>
          </p:cNvPr>
          <p:cNvGrpSpPr/>
          <p:nvPr/>
        </p:nvGrpSpPr>
        <p:grpSpPr>
          <a:xfrm>
            <a:off x="2713997" y="3470097"/>
            <a:ext cx="855384" cy="945203"/>
            <a:chOff x="4835382" y="73243"/>
            <a:chExt cx="2920830" cy="3227535"/>
          </a:xfrm>
          <a:solidFill>
            <a:schemeClr val="accent6"/>
          </a:solidFill>
        </p:grpSpPr>
        <p:sp>
          <p:nvSpPr>
            <p:cNvPr id="28" name="Freeform 111">
              <a:extLst>
                <a:ext uri="{FF2B5EF4-FFF2-40B4-BE49-F238E27FC236}">
                  <a16:creationId xmlns:a16="http://schemas.microsoft.com/office/drawing/2014/main" id="{7A3AE99C-23B4-4A26-98DF-A27559762D93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F607277E-5DFA-409F-8AD7-B10258869C86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28AB23-039F-4F8A-A75B-66A175FD8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35" name="Group 25">
            <a:extLst>
              <a:ext uri="{FF2B5EF4-FFF2-40B4-BE49-F238E27FC236}">
                <a16:creationId xmlns:a16="http://schemas.microsoft.com/office/drawing/2014/main" id="{DB854559-ADEA-4BA7-85AC-B4F642CDF8A2}"/>
              </a:ext>
            </a:extLst>
          </p:cNvPr>
          <p:cNvGrpSpPr/>
          <p:nvPr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52" name="Rounded Rectangle 17">
              <a:extLst>
                <a:ext uri="{FF2B5EF4-FFF2-40B4-BE49-F238E27FC236}">
                  <a16:creationId xmlns:a16="http://schemas.microsoft.com/office/drawing/2014/main" id="{9E3EBB13-2507-4B7E-8383-3700ABFC087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3" name="Rectangle 19">
              <a:extLst>
                <a:ext uri="{FF2B5EF4-FFF2-40B4-BE49-F238E27FC236}">
                  <a16:creationId xmlns:a16="http://schemas.microsoft.com/office/drawing/2014/main" id="{018FD09D-A193-4CB3-8822-5A3BCF27651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4" name="Group 24">
              <a:extLst>
                <a:ext uri="{FF2B5EF4-FFF2-40B4-BE49-F238E27FC236}">
                  <a16:creationId xmlns:a16="http://schemas.microsoft.com/office/drawing/2014/main" id="{B3D7894D-88E0-459B-9835-295680D71AB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55" name="Oval 22">
                <a:extLst>
                  <a:ext uri="{FF2B5EF4-FFF2-40B4-BE49-F238E27FC236}">
                    <a16:creationId xmlns:a16="http://schemas.microsoft.com/office/drawing/2014/main" id="{2C207183-E9F4-4A16-B7AA-824358DB14D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Rounded Rectangle 23">
                <a:extLst>
                  <a:ext uri="{FF2B5EF4-FFF2-40B4-BE49-F238E27FC236}">
                    <a16:creationId xmlns:a16="http://schemas.microsoft.com/office/drawing/2014/main" id="{3C2FFB2B-25D8-4BC3-99AC-AA5A9611C74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9371752" y="269032"/>
            <a:ext cx="2028337" cy="2028337"/>
            <a:chOff x="7249546" y="167887"/>
            <a:chExt cx="1575792" cy="1575792"/>
          </a:xfrm>
        </p:grpSpPr>
        <p:sp>
          <p:nvSpPr>
            <p:cNvPr id="51" name="Oval 50"/>
            <p:cNvSpPr/>
            <p:nvPr userDrawn="1"/>
          </p:nvSpPr>
          <p:spPr>
            <a:xfrm>
              <a:off x="7249546" y="167887"/>
              <a:ext cx="1575792" cy="1575792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Oval 49"/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8A2903-23F8-47E8-B3FD-9DD57AFC1B68}"/>
              </a:ext>
            </a:extLst>
          </p:cNvPr>
          <p:cNvGrpSpPr/>
          <p:nvPr/>
        </p:nvGrpSpPr>
        <p:grpSpPr>
          <a:xfrm>
            <a:off x="9663036" y="729092"/>
            <a:ext cx="1445770" cy="1108218"/>
            <a:chOff x="9064829" y="526174"/>
            <a:chExt cx="1445770" cy="1108218"/>
          </a:xfrm>
        </p:grpSpPr>
        <p:sp>
          <p:nvSpPr>
            <p:cNvPr id="32" name="TextBox 31"/>
            <p:cNvSpPr txBox="1"/>
            <p:nvPr/>
          </p:nvSpPr>
          <p:spPr>
            <a:xfrm>
              <a:off x="9064829" y="526174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81597" y="1326615"/>
              <a:ext cx="1429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4072384" y="4150002"/>
            <a:ext cx="709194" cy="709194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CFBC39-F118-4C40-8D0A-A00A01832B51}"/>
              </a:ext>
            </a:extLst>
          </p:cNvPr>
          <p:cNvGrpSpPr/>
          <p:nvPr/>
        </p:nvGrpSpPr>
        <p:grpSpPr>
          <a:xfrm>
            <a:off x="4903822" y="3953054"/>
            <a:ext cx="2772000" cy="1103095"/>
            <a:chOff x="4903822" y="3840016"/>
            <a:chExt cx="2772000" cy="1103095"/>
          </a:xfrm>
        </p:grpSpPr>
        <p:sp>
          <p:nvSpPr>
            <p:cNvPr id="11" name="TextBox 10"/>
            <p:cNvSpPr txBox="1"/>
            <p:nvPr/>
          </p:nvSpPr>
          <p:spPr>
            <a:xfrm>
              <a:off x="4903822" y="4112114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03822" y="3840016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</a:p>
          </p:txBody>
        </p:sp>
      </p:grpSp>
      <p:sp>
        <p:nvSpPr>
          <p:cNvPr id="37" name="Oval 36"/>
          <p:cNvSpPr/>
          <p:nvPr/>
        </p:nvSpPr>
        <p:spPr>
          <a:xfrm>
            <a:off x="7892746" y="4150002"/>
            <a:ext cx="709194" cy="709194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65A623-F28B-4F05-802A-0E801E155392}"/>
              </a:ext>
            </a:extLst>
          </p:cNvPr>
          <p:cNvGrpSpPr/>
          <p:nvPr/>
        </p:nvGrpSpPr>
        <p:grpSpPr>
          <a:xfrm>
            <a:off x="8724184" y="3953054"/>
            <a:ext cx="2772000" cy="1103095"/>
            <a:chOff x="8621632" y="3839869"/>
            <a:chExt cx="2772000" cy="1103095"/>
          </a:xfrm>
        </p:grpSpPr>
        <p:sp>
          <p:nvSpPr>
            <p:cNvPr id="38" name="TextBox 37"/>
            <p:cNvSpPr txBox="1"/>
            <p:nvPr/>
          </p:nvSpPr>
          <p:spPr>
            <a:xfrm>
              <a:off x="8621632" y="4111967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1632" y="3839869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>
          <a:xfrm>
            <a:off x="4079076" y="5396772"/>
            <a:ext cx="709194" cy="709194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FA42CD-23F9-4BA0-88A4-52A346A9ED9A}"/>
              </a:ext>
            </a:extLst>
          </p:cNvPr>
          <p:cNvGrpSpPr/>
          <p:nvPr/>
        </p:nvGrpSpPr>
        <p:grpSpPr>
          <a:xfrm>
            <a:off x="4903822" y="5199824"/>
            <a:ext cx="2772000" cy="1103095"/>
            <a:chOff x="4903822" y="4915304"/>
            <a:chExt cx="2772000" cy="1103095"/>
          </a:xfrm>
        </p:grpSpPr>
        <p:sp>
          <p:nvSpPr>
            <p:cNvPr id="42" name="TextBox 41"/>
            <p:cNvSpPr txBox="1"/>
            <p:nvPr/>
          </p:nvSpPr>
          <p:spPr>
            <a:xfrm>
              <a:off x="4903822" y="5187402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3822" y="4915304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7899438" y="5396772"/>
            <a:ext cx="709194" cy="709194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27B846-75DD-4CA8-9B36-661A62F2123C}"/>
              </a:ext>
            </a:extLst>
          </p:cNvPr>
          <p:cNvGrpSpPr/>
          <p:nvPr/>
        </p:nvGrpSpPr>
        <p:grpSpPr>
          <a:xfrm>
            <a:off x="8724184" y="5199824"/>
            <a:ext cx="2772000" cy="1103095"/>
            <a:chOff x="8621632" y="4933373"/>
            <a:chExt cx="2772000" cy="1103095"/>
          </a:xfrm>
        </p:grpSpPr>
        <p:sp>
          <p:nvSpPr>
            <p:cNvPr id="46" name="TextBox 45"/>
            <p:cNvSpPr txBox="1"/>
            <p:nvPr/>
          </p:nvSpPr>
          <p:spPr>
            <a:xfrm>
              <a:off x="8621632" y="5205471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21632" y="4933373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26890" y="2757806"/>
            <a:ext cx="7686845" cy="600164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1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371D73E6-33D9-43A7-AE69-F4C127AEFE6D}"/>
              </a:ext>
            </a:extLst>
          </p:cNvPr>
          <p:cNvSpPr/>
          <p:nvPr/>
        </p:nvSpPr>
        <p:spPr>
          <a:xfrm>
            <a:off x="4249597" y="560546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CD7C4185-B102-4289-9C5F-11C2839FB9D3}"/>
              </a:ext>
            </a:extLst>
          </p:cNvPr>
          <p:cNvSpPr/>
          <p:nvPr/>
        </p:nvSpPr>
        <p:spPr>
          <a:xfrm>
            <a:off x="4249596" y="43156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4097C796-6926-423A-A7D5-AB30714B83E4}"/>
              </a:ext>
            </a:extLst>
          </p:cNvPr>
          <p:cNvSpPr/>
          <p:nvPr/>
        </p:nvSpPr>
        <p:spPr>
          <a:xfrm rot="2700000">
            <a:off x="8122131" y="4247939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B96BED6D-4D7D-4C72-96EE-C9CDD6B72B5A}"/>
              </a:ext>
            </a:extLst>
          </p:cNvPr>
          <p:cNvSpPr/>
          <p:nvPr/>
        </p:nvSpPr>
        <p:spPr>
          <a:xfrm>
            <a:off x="8112599" y="5594047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DF6422-3806-4899-9DC2-D541CCC12A96}"/>
              </a:ext>
            </a:extLst>
          </p:cNvPr>
          <p:cNvSpPr txBox="1"/>
          <p:nvPr/>
        </p:nvSpPr>
        <p:spPr>
          <a:xfrm>
            <a:off x="4079076" y="685579"/>
            <a:ext cx="6130419" cy="203132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We Create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Quality Professional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E2C69-636F-4316-9356-012C0E5D99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6514E99D-AD95-41DA-A4DD-25F62F26018C}"/>
              </a:ext>
            </a:extLst>
          </p:cNvPr>
          <p:cNvSpPr>
            <a:spLocks noEditPoints="1"/>
          </p:cNvSpPr>
          <p:nvPr/>
        </p:nvSpPr>
        <p:spPr bwMode="auto">
          <a:xfrm>
            <a:off x="625814" y="2396272"/>
            <a:ext cx="5120111" cy="3135621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자유형 9">
            <a:extLst>
              <a:ext uri="{FF2B5EF4-FFF2-40B4-BE49-F238E27FC236}">
                <a16:creationId xmlns:a16="http://schemas.microsoft.com/office/drawing/2014/main" id="{8657BB3C-CDA7-4B47-B8C1-ED7B2F9690E3}"/>
              </a:ext>
            </a:extLst>
          </p:cNvPr>
          <p:cNvSpPr/>
          <p:nvPr/>
        </p:nvSpPr>
        <p:spPr>
          <a:xfrm>
            <a:off x="6344277" y="20925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E87F2-2621-46A7-884A-8058A1C15E83}"/>
              </a:ext>
            </a:extLst>
          </p:cNvPr>
          <p:cNvSpPr txBox="1"/>
          <p:nvPr/>
        </p:nvSpPr>
        <p:spPr>
          <a:xfrm>
            <a:off x="8216749" y="1861712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3A989-0584-446C-86AF-0EA6CD80F6B9}"/>
              </a:ext>
            </a:extLst>
          </p:cNvPr>
          <p:cNvSpPr txBox="1"/>
          <p:nvPr/>
        </p:nvSpPr>
        <p:spPr>
          <a:xfrm>
            <a:off x="6774994" y="1769379"/>
            <a:ext cx="13680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A 48</a:t>
            </a:r>
            <a:r>
              <a:rPr lang="en-US" altLang="ko-KR" sz="2000" b="1" dirty="0">
                <a:solidFill>
                  <a:schemeClr val="accent2"/>
                </a:solidFill>
              </a:rPr>
              <a:t>%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id="{8E52383C-1F55-4DF0-95D9-A9F237B3CD05}"/>
              </a:ext>
            </a:extLst>
          </p:cNvPr>
          <p:cNvSpPr/>
          <p:nvPr/>
        </p:nvSpPr>
        <p:spPr>
          <a:xfrm>
            <a:off x="6344277" y="290156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807DD-59D1-44EA-9F65-3642C51FAB33}"/>
              </a:ext>
            </a:extLst>
          </p:cNvPr>
          <p:cNvSpPr txBox="1"/>
          <p:nvPr/>
        </p:nvSpPr>
        <p:spPr>
          <a:xfrm>
            <a:off x="8216749" y="2756552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35BE6-D25B-4024-B21C-F316D15EAD1C}"/>
              </a:ext>
            </a:extLst>
          </p:cNvPr>
          <p:cNvSpPr txBox="1"/>
          <p:nvPr/>
        </p:nvSpPr>
        <p:spPr>
          <a:xfrm>
            <a:off x="6774994" y="2578399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B 22</a:t>
            </a:r>
            <a:r>
              <a:rPr lang="en-US" altLang="ko-KR" sz="2000" b="1" dirty="0">
                <a:solidFill>
                  <a:schemeClr val="accent3"/>
                </a:solidFill>
              </a:rPr>
              <a:t>%</a:t>
            </a:r>
            <a:endParaRPr lang="ko-KR" altLang="en-US" sz="2000" b="1" dirty="0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id="{65794ADA-7D32-45F1-9D23-532DB1FC9C94}"/>
              </a:ext>
            </a:extLst>
          </p:cNvPr>
          <p:cNvSpPr/>
          <p:nvPr/>
        </p:nvSpPr>
        <p:spPr>
          <a:xfrm>
            <a:off x="6344277" y="371058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E9ADA-50B1-4688-9716-D62ABEE768CD}"/>
              </a:ext>
            </a:extLst>
          </p:cNvPr>
          <p:cNvSpPr txBox="1"/>
          <p:nvPr/>
        </p:nvSpPr>
        <p:spPr>
          <a:xfrm>
            <a:off x="8216749" y="3575415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17775-57AF-465A-BD4B-90BA1DA9AD69}"/>
              </a:ext>
            </a:extLst>
          </p:cNvPr>
          <p:cNvSpPr txBox="1"/>
          <p:nvPr/>
        </p:nvSpPr>
        <p:spPr>
          <a:xfrm>
            <a:off x="6774994" y="3387419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</a:rPr>
              <a:t>C 34</a:t>
            </a:r>
            <a:r>
              <a:rPr lang="en-US" altLang="ko-KR" sz="2000" b="1" dirty="0">
                <a:solidFill>
                  <a:schemeClr val="accent4"/>
                </a:solidFill>
              </a:rPr>
              <a:t>%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id="{85D55E4D-DB8B-469F-9BBE-620CC3131626}"/>
              </a:ext>
            </a:extLst>
          </p:cNvPr>
          <p:cNvSpPr/>
          <p:nvPr/>
        </p:nvSpPr>
        <p:spPr>
          <a:xfrm>
            <a:off x="6344277" y="4519605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F585-548B-4AA1-96B8-76E16E0C5CC8}"/>
              </a:ext>
            </a:extLst>
          </p:cNvPr>
          <p:cNvSpPr txBox="1"/>
          <p:nvPr/>
        </p:nvSpPr>
        <p:spPr>
          <a:xfrm>
            <a:off x="8216749" y="4288773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6063-4926-481D-8085-497AC40C1389}"/>
              </a:ext>
            </a:extLst>
          </p:cNvPr>
          <p:cNvSpPr txBox="1"/>
          <p:nvPr/>
        </p:nvSpPr>
        <p:spPr>
          <a:xfrm>
            <a:off x="6774994" y="4196440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D 16</a:t>
            </a:r>
            <a:r>
              <a:rPr lang="en-US" altLang="ko-KR" sz="2000" b="1" dirty="0">
                <a:solidFill>
                  <a:schemeClr val="accent1"/>
                </a:solidFill>
              </a:rPr>
              <a:t>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자유형 11">
            <a:extLst>
              <a:ext uri="{FF2B5EF4-FFF2-40B4-BE49-F238E27FC236}">
                <a16:creationId xmlns:a16="http://schemas.microsoft.com/office/drawing/2014/main" id="{378381C5-3924-4492-8096-92AEC217BA8A}"/>
              </a:ext>
            </a:extLst>
          </p:cNvPr>
          <p:cNvSpPr/>
          <p:nvPr/>
        </p:nvSpPr>
        <p:spPr>
          <a:xfrm rot="10800000" flipV="1">
            <a:off x="6344277" y="5333421"/>
            <a:ext cx="5148000" cy="57985"/>
          </a:xfrm>
          <a:custGeom>
            <a:avLst/>
            <a:gdLst>
              <a:gd name="connsiteX0" fmla="*/ 0 w 4060371"/>
              <a:gd name="connsiteY0" fmla="*/ 0 h 0"/>
              <a:gd name="connsiteX1" fmla="*/ 4060371 w 40603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0371">
                <a:moveTo>
                  <a:pt x="0" y="0"/>
                </a:moveTo>
                <a:lnTo>
                  <a:pt x="4060371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32">
            <a:extLst>
              <a:ext uri="{FF2B5EF4-FFF2-40B4-BE49-F238E27FC236}">
                <a16:creationId xmlns:a16="http://schemas.microsoft.com/office/drawing/2014/main" id="{77F48873-EEC0-4BEC-846C-EBEC4E33D506}"/>
              </a:ext>
            </a:extLst>
          </p:cNvPr>
          <p:cNvSpPr/>
          <p:nvPr/>
        </p:nvSpPr>
        <p:spPr>
          <a:xfrm>
            <a:off x="6797074" y="4928132"/>
            <a:ext cx="792088" cy="79208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33">
            <a:extLst>
              <a:ext uri="{FF2B5EF4-FFF2-40B4-BE49-F238E27FC236}">
                <a16:creationId xmlns:a16="http://schemas.microsoft.com/office/drawing/2014/main" id="{8C943B41-1EB2-492C-9342-381EFA743458}"/>
              </a:ext>
            </a:extLst>
          </p:cNvPr>
          <p:cNvSpPr/>
          <p:nvPr/>
        </p:nvSpPr>
        <p:spPr>
          <a:xfrm>
            <a:off x="8553790" y="4928132"/>
            <a:ext cx="792088" cy="79208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34">
            <a:extLst>
              <a:ext uri="{FF2B5EF4-FFF2-40B4-BE49-F238E27FC236}">
                <a16:creationId xmlns:a16="http://schemas.microsoft.com/office/drawing/2014/main" id="{B309B174-439F-453B-BBF7-463ED36EE9BC}"/>
              </a:ext>
            </a:extLst>
          </p:cNvPr>
          <p:cNvSpPr/>
          <p:nvPr/>
        </p:nvSpPr>
        <p:spPr>
          <a:xfrm>
            <a:off x="10310506" y="4928132"/>
            <a:ext cx="792088" cy="79208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A7302-1055-4E6F-B8E3-3657A3C61EDE}"/>
              </a:ext>
            </a:extLst>
          </p:cNvPr>
          <p:cNvSpPr txBox="1"/>
          <p:nvPr/>
        </p:nvSpPr>
        <p:spPr>
          <a:xfrm>
            <a:off x="6579145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5EAC0B-C6A5-45AB-8229-2C2697CC0FE9}"/>
              </a:ext>
            </a:extLst>
          </p:cNvPr>
          <p:cNvSpPr txBox="1"/>
          <p:nvPr/>
        </p:nvSpPr>
        <p:spPr>
          <a:xfrm>
            <a:off x="8333565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6859BC-CA96-404A-BBFB-454FF4C38C1E}"/>
              </a:ext>
            </a:extLst>
          </p:cNvPr>
          <p:cNvSpPr txBox="1"/>
          <p:nvPr/>
        </p:nvSpPr>
        <p:spPr>
          <a:xfrm>
            <a:off x="10087984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id="{C3B0A1D6-6992-4A9F-8561-50F76112ACF2}"/>
              </a:ext>
            </a:extLst>
          </p:cNvPr>
          <p:cNvGrpSpPr/>
          <p:nvPr/>
        </p:nvGrpSpPr>
        <p:grpSpPr>
          <a:xfrm>
            <a:off x="2629999" y="2592571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4232D-3499-46ED-8318-52DEFF8B1800}"/>
                </a:ext>
              </a:extLst>
            </p:cNvPr>
            <p:cNvSpPr txBox="1"/>
            <p:nvPr/>
          </p:nvSpPr>
          <p:spPr>
            <a:xfrm>
              <a:off x="1900178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id="{02132BCE-C982-4FB2-98ED-924A9E2C3A2A}"/>
              </a:ext>
            </a:extLst>
          </p:cNvPr>
          <p:cNvGrpSpPr/>
          <p:nvPr/>
        </p:nvGrpSpPr>
        <p:grpSpPr>
          <a:xfrm>
            <a:off x="1438676" y="3773850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E213B1-AA2C-4A68-B4A3-558EF1433E99}"/>
                </a:ext>
              </a:extLst>
            </p:cNvPr>
            <p:cNvSpPr txBox="1"/>
            <p:nvPr/>
          </p:nvSpPr>
          <p:spPr>
            <a:xfrm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id="{ECADCEC6-E7E4-41C6-93A8-0233966214A5}"/>
              </a:ext>
            </a:extLst>
          </p:cNvPr>
          <p:cNvGrpSpPr/>
          <p:nvPr/>
        </p:nvGrpSpPr>
        <p:grpSpPr>
          <a:xfrm>
            <a:off x="4171101" y="3933320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A79F82-A71C-4C72-9395-9008588C890D}"/>
                </a:ext>
              </a:extLst>
            </p:cNvPr>
            <p:cNvSpPr txBox="1"/>
            <p:nvPr/>
          </p:nvSpPr>
          <p:spPr>
            <a:xfrm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id="{EC8E9CB5-8163-403F-875C-77E562EA3FE7}"/>
              </a:ext>
            </a:extLst>
          </p:cNvPr>
          <p:cNvGrpSpPr/>
          <p:nvPr/>
        </p:nvGrpSpPr>
        <p:grpSpPr>
          <a:xfrm>
            <a:off x="3384718" y="3453122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01794D-4345-4D49-9D6D-9AF5C2CB9338}"/>
                </a:ext>
              </a:extLst>
            </p:cNvPr>
            <p:cNvSpPr txBox="1"/>
            <p:nvPr/>
          </p:nvSpPr>
          <p:spPr>
            <a:xfrm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id="{2C69CFCB-9E7C-4397-B889-EB3BECE27AC3}"/>
              </a:ext>
            </a:extLst>
          </p:cNvPr>
          <p:cNvCxnSpPr>
            <a:cxnSpLocks/>
          </p:cNvCxnSpPr>
          <p:nvPr/>
        </p:nvCxnSpPr>
        <p:spPr>
          <a:xfrm flipH="1">
            <a:off x="6195692" y="1831523"/>
            <a:ext cx="6416" cy="4212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6">
            <a:extLst>
              <a:ext uri="{FF2B5EF4-FFF2-40B4-BE49-F238E27FC236}">
                <a16:creationId xmlns:a16="http://schemas.microsoft.com/office/drawing/2014/main" id="{AA11EF03-D0AE-45C3-881C-42B5453CF392}"/>
              </a:ext>
            </a:extLst>
          </p:cNvPr>
          <p:cNvSpPr/>
          <p:nvPr/>
        </p:nvSpPr>
        <p:spPr>
          <a:xfrm rot="2700000">
            <a:off x="10581156" y="509848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27">
            <a:extLst>
              <a:ext uri="{FF2B5EF4-FFF2-40B4-BE49-F238E27FC236}">
                <a16:creationId xmlns:a16="http://schemas.microsoft.com/office/drawing/2014/main" id="{98416075-279F-4CDD-96CE-81AEA037CE6E}"/>
              </a:ext>
            </a:extLst>
          </p:cNvPr>
          <p:cNvSpPr/>
          <p:nvPr/>
        </p:nvSpPr>
        <p:spPr>
          <a:xfrm>
            <a:off x="7052281" y="5185090"/>
            <a:ext cx="386209" cy="29666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0A9D902E-DD9E-47DB-AD72-8B14AC62436F}"/>
              </a:ext>
            </a:extLst>
          </p:cNvPr>
          <p:cNvSpPr>
            <a:spLocks noChangeAspect="1"/>
          </p:cNvSpPr>
          <p:nvPr/>
        </p:nvSpPr>
        <p:spPr>
          <a:xfrm>
            <a:off x="8784729" y="5136956"/>
            <a:ext cx="396491" cy="3998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FD31AFE-7880-4095-AA76-2BED6B69FAA8}"/>
              </a:ext>
            </a:extLst>
          </p:cNvPr>
          <p:cNvGrpSpPr/>
          <p:nvPr/>
        </p:nvGrpSpPr>
        <p:grpSpPr>
          <a:xfrm flipH="1">
            <a:off x="7758875" y="1697679"/>
            <a:ext cx="2861829" cy="2625907"/>
            <a:chOff x="837241" y="2338238"/>
            <a:chExt cx="4340280" cy="398247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991483-56A2-44DA-B419-8815AA6055BD}"/>
                </a:ext>
              </a:extLst>
            </p:cNvPr>
            <p:cNvSpPr/>
            <p:nvPr/>
          </p:nvSpPr>
          <p:spPr>
            <a:xfrm>
              <a:off x="837241" y="2338238"/>
              <a:ext cx="4340280" cy="3982478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4A83A3-590E-4507-87C4-1C9DCFFBED6D}"/>
                </a:ext>
              </a:extLst>
            </p:cNvPr>
            <p:cNvSpPr/>
            <p:nvPr/>
          </p:nvSpPr>
          <p:spPr>
            <a:xfrm>
              <a:off x="964804" y="4244480"/>
              <a:ext cx="31113" cy="31113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B4A1985-8821-45E2-AA41-E44DF08E797B}"/>
                </a:ext>
              </a:extLst>
            </p:cNvPr>
            <p:cNvSpPr/>
            <p:nvPr/>
          </p:nvSpPr>
          <p:spPr>
            <a:xfrm>
              <a:off x="2588649" y="2367347"/>
              <a:ext cx="933393" cy="871167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59DD21-5F09-4F49-8480-B1EF47A739AF}"/>
                </a:ext>
              </a:extLst>
            </p:cNvPr>
            <p:cNvSpPr/>
            <p:nvPr/>
          </p:nvSpPr>
          <p:spPr>
            <a:xfrm>
              <a:off x="2582521" y="3220640"/>
              <a:ext cx="202235" cy="653375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DCBB2C-20E2-42BC-AF38-FAB607ED5C4D}"/>
                </a:ext>
              </a:extLst>
            </p:cNvPr>
            <p:cNvSpPr/>
            <p:nvPr/>
          </p:nvSpPr>
          <p:spPr>
            <a:xfrm>
              <a:off x="2580960" y="4446546"/>
              <a:ext cx="964507" cy="1835674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9B874C-F7C9-4225-995C-624812CF026D}"/>
                </a:ext>
              </a:extLst>
            </p:cNvPr>
            <p:cNvSpPr/>
            <p:nvPr/>
          </p:nvSpPr>
          <p:spPr>
            <a:xfrm>
              <a:off x="3563507" y="3778501"/>
              <a:ext cx="497810" cy="684488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Freeform 10">
            <a:extLst>
              <a:ext uri="{FF2B5EF4-FFF2-40B4-BE49-F238E27FC236}">
                <a16:creationId xmlns:a16="http://schemas.microsoft.com/office/drawing/2014/main" id="{FF1EE9CA-FAF3-4082-9A3B-C14C34E5E508}"/>
              </a:ext>
            </a:extLst>
          </p:cNvPr>
          <p:cNvSpPr/>
          <p:nvPr/>
        </p:nvSpPr>
        <p:spPr>
          <a:xfrm>
            <a:off x="-6166" y="3057186"/>
            <a:ext cx="10956217" cy="2366505"/>
          </a:xfrm>
          <a:custGeom>
            <a:avLst/>
            <a:gdLst>
              <a:gd name="connsiteX0" fmla="*/ 0 w 7344461"/>
              <a:gd name="connsiteY0" fmla="*/ 1843430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2472538 w 7344461"/>
              <a:gd name="connsiteY9" fmla="*/ 409651 h 3489350"/>
              <a:gd name="connsiteX10" fmla="*/ 3160166 w 7344461"/>
              <a:gd name="connsiteY10" fmla="*/ 14630 h 3489350"/>
              <a:gd name="connsiteX11" fmla="*/ 3803904 w 7344461"/>
              <a:gd name="connsiteY11" fmla="*/ 387705 h 3489350"/>
              <a:gd name="connsiteX12" fmla="*/ 4462272 w 7344461"/>
              <a:gd name="connsiteY12" fmla="*/ 0 h 3489350"/>
              <a:gd name="connsiteX13" fmla="*/ 5113325 w 7344461"/>
              <a:gd name="connsiteY13" fmla="*/ 475488 h 3489350"/>
              <a:gd name="connsiteX14" fmla="*/ 4096512 w 7344461"/>
              <a:gd name="connsiteY14" fmla="*/ 1821485 h 3489350"/>
              <a:gd name="connsiteX15" fmla="*/ 5479085 w 7344461"/>
              <a:gd name="connsiteY15" fmla="*/ 1836115 h 3489350"/>
              <a:gd name="connsiteX16" fmla="*/ 5698541 w 7344461"/>
              <a:gd name="connsiteY16" fmla="*/ 2179929 h 3489350"/>
              <a:gd name="connsiteX17" fmla="*/ 5888736 w 7344461"/>
              <a:gd name="connsiteY17" fmla="*/ 29261 h 3489350"/>
              <a:gd name="connsiteX18" fmla="*/ 6166714 w 7344461"/>
              <a:gd name="connsiteY18" fmla="*/ 3489350 h 3489350"/>
              <a:gd name="connsiteX19" fmla="*/ 6510528 w 7344461"/>
              <a:gd name="connsiteY19" fmla="*/ 1331366 h 3489350"/>
              <a:gd name="connsiteX20" fmla="*/ 6620256 w 7344461"/>
              <a:gd name="connsiteY20" fmla="*/ 1916582 h 3489350"/>
              <a:gd name="connsiteX21" fmla="*/ 7344461 w 7344461"/>
              <a:gd name="connsiteY21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96512 w 7344461"/>
              <a:gd name="connsiteY15" fmla="*/ 1821485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916582 h 3489350"/>
              <a:gd name="connsiteX23" fmla="*/ 7344461 w 7344461"/>
              <a:gd name="connsiteY23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880006 h 3489350"/>
              <a:gd name="connsiteX23" fmla="*/ 7344461 w 7344461"/>
              <a:gd name="connsiteY23" fmla="*/ 1865376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994867 w 7366407"/>
              <a:gd name="connsiteY2" fmla="*/ 1316736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1009498 w 7366407"/>
              <a:gd name="connsiteY2" fmla="*/ 1228954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609344 w 7366407"/>
              <a:gd name="connsiteY4" fmla="*/ 43891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698541 w 7366407"/>
              <a:gd name="connsiteY17" fmla="*/ 2179929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793639 w 7366407"/>
              <a:gd name="connsiteY17" fmla="*/ 2238451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5976519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61734 w 7366407"/>
              <a:gd name="connsiteY20" fmla="*/ 126552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50745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1770 w 7366407"/>
              <a:gd name="connsiteY15" fmla="*/ 1880006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140402 w 7366407"/>
              <a:gd name="connsiteY14" fmla="*/ 1880007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01871 w 7366407"/>
              <a:gd name="connsiteY7" fmla="*/ 1853012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9690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60857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462272 w 7454190"/>
              <a:gd name="connsiteY11" fmla="*/ 872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9049317"/>
              <a:gd name="connsiteY0" fmla="*/ 1873451 h 3563263"/>
              <a:gd name="connsiteX1" fmla="*/ 907085 w 9049317"/>
              <a:gd name="connsiteY1" fmla="*/ 1866137 h 3563263"/>
              <a:gd name="connsiteX2" fmla="*/ 1009498 w 9049317"/>
              <a:gd name="connsiteY2" fmla="*/ 1237030 h 3563263"/>
              <a:gd name="connsiteX3" fmla="*/ 1294790 w 9049317"/>
              <a:gd name="connsiteY3" fmla="*/ 3563263 h 3563263"/>
              <a:gd name="connsiteX4" fmla="*/ 1587398 w 9049317"/>
              <a:gd name="connsiteY4" fmla="*/ 15391 h 3563263"/>
              <a:gd name="connsiteX5" fmla="*/ 1865376 w 9049317"/>
              <a:gd name="connsiteY5" fmla="*/ 2239211 h 3563263"/>
              <a:gd name="connsiteX6" fmla="*/ 2038831 w 9049317"/>
              <a:gd name="connsiteY6" fmla="*/ 1875718 h 3563263"/>
              <a:gd name="connsiteX7" fmla="*/ 3457980 w 9049317"/>
              <a:gd name="connsiteY7" fmla="*/ 1890349 h 3563263"/>
              <a:gd name="connsiteX8" fmla="*/ 2443277 w 9049317"/>
              <a:gd name="connsiteY8" fmla="*/ 490879 h 3563263"/>
              <a:gd name="connsiteX9" fmla="*/ 3043123 w 9049317"/>
              <a:gd name="connsiteY9" fmla="*/ 761 h 3563263"/>
              <a:gd name="connsiteX10" fmla="*/ 3803904 w 9049317"/>
              <a:gd name="connsiteY10" fmla="*/ 395781 h 3563263"/>
              <a:gd name="connsiteX11" fmla="*/ 4586631 w 9049317"/>
              <a:gd name="connsiteY11" fmla="*/ 22706 h 3563263"/>
              <a:gd name="connsiteX12" fmla="*/ 5171847 w 9049317"/>
              <a:gd name="connsiteY12" fmla="*/ 483564 h 3563263"/>
              <a:gd name="connsiteX13" fmla="*/ 4140402 w 9049317"/>
              <a:gd name="connsiteY13" fmla="*/ 1880768 h 3563263"/>
              <a:gd name="connsiteX14" fmla="*/ 5498920 w 9049317"/>
              <a:gd name="connsiteY14" fmla="*/ 1897663 h 3563263"/>
              <a:gd name="connsiteX15" fmla="*/ 5720487 w 9049317"/>
              <a:gd name="connsiteY15" fmla="*/ 2239211 h 3563263"/>
              <a:gd name="connsiteX16" fmla="*/ 6005780 w 9049317"/>
              <a:gd name="connsiteY16" fmla="*/ 761 h 3563263"/>
              <a:gd name="connsiteX17" fmla="*/ 6269127 w 9049317"/>
              <a:gd name="connsiteY17" fmla="*/ 3534002 h 3563263"/>
              <a:gd name="connsiteX18" fmla="*/ 6590995 w 9049317"/>
              <a:gd name="connsiteY18" fmla="*/ 1251660 h 3563263"/>
              <a:gd name="connsiteX19" fmla="*/ 6686093 w 9049317"/>
              <a:gd name="connsiteY19" fmla="*/ 1895397 h 3563263"/>
              <a:gd name="connsiteX20" fmla="*/ 9049317 w 9049317"/>
              <a:gd name="connsiteY20" fmla="*/ 1903256 h 3563263"/>
              <a:gd name="connsiteX0" fmla="*/ 0 w 9151469"/>
              <a:gd name="connsiteY0" fmla="*/ 1873451 h 3563263"/>
              <a:gd name="connsiteX1" fmla="*/ 907085 w 9151469"/>
              <a:gd name="connsiteY1" fmla="*/ 1866137 h 3563263"/>
              <a:gd name="connsiteX2" fmla="*/ 1009498 w 9151469"/>
              <a:gd name="connsiteY2" fmla="*/ 1237030 h 3563263"/>
              <a:gd name="connsiteX3" fmla="*/ 1294790 w 9151469"/>
              <a:gd name="connsiteY3" fmla="*/ 3563263 h 3563263"/>
              <a:gd name="connsiteX4" fmla="*/ 1587398 w 9151469"/>
              <a:gd name="connsiteY4" fmla="*/ 15391 h 3563263"/>
              <a:gd name="connsiteX5" fmla="*/ 1865376 w 9151469"/>
              <a:gd name="connsiteY5" fmla="*/ 2239211 h 3563263"/>
              <a:gd name="connsiteX6" fmla="*/ 2038831 w 9151469"/>
              <a:gd name="connsiteY6" fmla="*/ 1875718 h 3563263"/>
              <a:gd name="connsiteX7" fmla="*/ 3457980 w 9151469"/>
              <a:gd name="connsiteY7" fmla="*/ 1890349 h 3563263"/>
              <a:gd name="connsiteX8" fmla="*/ 2443277 w 9151469"/>
              <a:gd name="connsiteY8" fmla="*/ 490879 h 3563263"/>
              <a:gd name="connsiteX9" fmla="*/ 3043123 w 9151469"/>
              <a:gd name="connsiteY9" fmla="*/ 761 h 3563263"/>
              <a:gd name="connsiteX10" fmla="*/ 3803904 w 9151469"/>
              <a:gd name="connsiteY10" fmla="*/ 395781 h 3563263"/>
              <a:gd name="connsiteX11" fmla="*/ 4586631 w 9151469"/>
              <a:gd name="connsiteY11" fmla="*/ 22706 h 3563263"/>
              <a:gd name="connsiteX12" fmla="*/ 5171847 w 9151469"/>
              <a:gd name="connsiteY12" fmla="*/ 483564 h 3563263"/>
              <a:gd name="connsiteX13" fmla="*/ 4140402 w 9151469"/>
              <a:gd name="connsiteY13" fmla="*/ 1880768 h 3563263"/>
              <a:gd name="connsiteX14" fmla="*/ 5498920 w 9151469"/>
              <a:gd name="connsiteY14" fmla="*/ 1897663 h 3563263"/>
              <a:gd name="connsiteX15" fmla="*/ 5720487 w 9151469"/>
              <a:gd name="connsiteY15" fmla="*/ 2239211 h 3563263"/>
              <a:gd name="connsiteX16" fmla="*/ 6005780 w 9151469"/>
              <a:gd name="connsiteY16" fmla="*/ 761 h 3563263"/>
              <a:gd name="connsiteX17" fmla="*/ 6269127 w 9151469"/>
              <a:gd name="connsiteY17" fmla="*/ 3534002 h 3563263"/>
              <a:gd name="connsiteX18" fmla="*/ 6590995 w 9151469"/>
              <a:gd name="connsiteY18" fmla="*/ 1251660 h 3563263"/>
              <a:gd name="connsiteX19" fmla="*/ 6686093 w 9151469"/>
              <a:gd name="connsiteY19" fmla="*/ 1895397 h 3563263"/>
              <a:gd name="connsiteX20" fmla="*/ 9151469 w 9151469"/>
              <a:gd name="connsiteY20" fmla="*/ 1903256 h 3563263"/>
              <a:gd name="connsiteX0" fmla="*/ 0 w 9088607"/>
              <a:gd name="connsiteY0" fmla="*/ 1873451 h 3563263"/>
              <a:gd name="connsiteX1" fmla="*/ 907085 w 9088607"/>
              <a:gd name="connsiteY1" fmla="*/ 1866137 h 3563263"/>
              <a:gd name="connsiteX2" fmla="*/ 1009498 w 9088607"/>
              <a:gd name="connsiteY2" fmla="*/ 1237030 h 3563263"/>
              <a:gd name="connsiteX3" fmla="*/ 1294790 w 9088607"/>
              <a:gd name="connsiteY3" fmla="*/ 3563263 h 3563263"/>
              <a:gd name="connsiteX4" fmla="*/ 1587398 w 9088607"/>
              <a:gd name="connsiteY4" fmla="*/ 15391 h 3563263"/>
              <a:gd name="connsiteX5" fmla="*/ 1865376 w 9088607"/>
              <a:gd name="connsiteY5" fmla="*/ 2239211 h 3563263"/>
              <a:gd name="connsiteX6" fmla="*/ 2038831 w 9088607"/>
              <a:gd name="connsiteY6" fmla="*/ 1875718 h 3563263"/>
              <a:gd name="connsiteX7" fmla="*/ 3457980 w 9088607"/>
              <a:gd name="connsiteY7" fmla="*/ 1890349 h 3563263"/>
              <a:gd name="connsiteX8" fmla="*/ 2443277 w 9088607"/>
              <a:gd name="connsiteY8" fmla="*/ 490879 h 3563263"/>
              <a:gd name="connsiteX9" fmla="*/ 3043123 w 9088607"/>
              <a:gd name="connsiteY9" fmla="*/ 761 h 3563263"/>
              <a:gd name="connsiteX10" fmla="*/ 3803904 w 9088607"/>
              <a:gd name="connsiteY10" fmla="*/ 395781 h 3563263"/>
              <a:gd name="connsiteX11" fmla="*/ 4586631 w 9088607"/>
              <a:gd name="connsiteY11" fmla="*/ 22706 h 3563263"/>
              <a:gd name="connsiteX12" fmla="*/ 5171847 w 9088607"/>
              <a:gd name="connsiteY12" fmla="*/ 483564 h 3563263"/>
              <a:gd name="connsiteX13" fmla="*/ 4140402 w 9088607"/>
              <a:gd name="connsiteY13" fmla="*/ 1880768 h 3563263"/>
              <a:gd name="connsiteX14" fmla="*/ 5498920 w 9088607"/>
              <a:gd name="connsiteY14" fmla="*/ 1897663 h 3563263"/>
              <a:gd name="connsiteX15" fmla="*/ 5720487 w 9088607"/>
              <a:gd name="connsiteY15" fmla="*/ 2239211 h 3563263"/>
              <a:gd name="connsiteX16" fmla="*/ 6005780 w 9088607"/>
              <a:gd name="connsiteY16" fmla="*/ 761 h 3563263"/>
              <a:gd name="connsiteX17" fmla="*/ 6269127 w 9088607"/>
              <a:gd name="connsiteY17" fmla="*/ 3534002 h 3563263"/>
              <a:gd name="connsiteX18" fmla="*/ 6590995 w 9088607"/>
              <a:gd name="connsiteY18" fmla="*/ 1251660 h 3563263"/>
              <a:gd name="connsiteX19" fmla="*/ 6686093 w 9088607"/>
              <a:gd name="connsiteY19" fmla="*/ 1895397 h 3563263"/>
              <a:gd name="connsiteX20" fmla="*/ 9088607 w 9088607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1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930018 h 3611972"/>
              <a:gd name="connsiteX1" fmla="*/ 2345056 w 10526578"/>
              <a:gd name="connsiteY1" fmla="*/ 1914846 h 3611972"/>
              <a:gd name="connsiteX2" fmla="*/ 2447469 w 10526578"/>
              <a:gd name="connsiteY2" fmla="*/ 1285739 h 3611972"/>
              <a:gd name="connsiteX3" fmla="*/ 2732761 w 10526578"/>
              <a:gd name="connsiteY3" fmla="*/ 3611972 h 3611972"/>
              <a:gd name="connsiteX4" fmla="*/ 3025369 w 10526578"/>
              <a:gd name="connsiteY4" fmla="*/ 64100 h 3611972"/>
              <a:gd name="connsiteX5" fmla="*/ 3303347 w 10526578"/>
              <a:gd name="connsiteY5" fmla="*/ 2287920 h 3611972"/>
              <a:gd name="connsiteX6" fmla="*/ 3476802 w 10526578"/>
              <a:gd name="connsiteY6" fmla="*/ 1924427 h 3611972"/>
              <a:gd name="connsiteX7" fmla="*/ 4895951 w 10526578"/>
              <a:gd name="connsiteY7" fmla="*/ 1939058 h 3611972"/>
              <a:gd name="connsiteX8" fmla="*/ 3881248 w 10526578"/>
              <a:gd name="connsiteY8" fmla="*/ 539588 h 3611972"/>
              <a:gd name="connsiteX9" fmla="*/ 4481094 w 10526578"/>
              <a:gd name="connsiteY9" fmla="*/ 49470 h 3611972"/>
              <a:gd name="connsiteX10" fmla="*/ 6024602 w 10526578"/>
              <a:gd name="connsiteY10" fmla="*/ 71415 h 3611972"/>
              <a:gd name="connsiteX11" fmla="*/ 6609818 w 10526578"/>
              <a:gd name="connsiteY11" fmla="*/ 532273 h 3611972"/>
              <a:gd name="connsiteX12" fmla="*/ 5578373 w 10526578"/>
              <a:gd name="connsiteY12" fmla="*/ 1929477 h 3611972"/>
              <a:gd name="connsiteX13" fmla="*/ 6936891 w 10526578"/>
              <a:gd name="connsiteY13" fmla="*/ 1946372 h 3611972"/>
              <a:gd name="connsiteX14" fmla="*/ 7158458 w 10526578"/>
              <a:gd name="connsiteY14" fmla="*/ 2287920 h 3611972"/>
              <a:gd name="connsiteX15" fmla="*/ 7443751 w 10526578"/>
              <a:gd name="connsiteY15" fmla="*/ 49470 h 3611972"/>
              <a:gd name="connsiteX16" fmla="*/ 7707098 w 10526578"/>
              <a:gd name="connsiteY16" fmla="*/ 3582711 h 3611972"/>
              <a:gd name="connsiteX17" fmla="*/ 8028966 w 10526578"/>
              <a:gd name="connsiteY17" fmla="*/ 1300369 h 3611972"/>
              <a:gd name="connsiteX18" fmla="*/ 8124064 w 10526578"/>
              <a:gd name="connsiteY18" fmla="*/ 1944106 h 3611972"/>
              <a:gd name="connsiteX19" fmla="*/ 10526578 w 10526578"/>
              <a:gd name="connsiteY19" fmla="*/ 1951965 h 3611972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3881248 w 10526578"/>
              <a:gd name="connsiteY8" fmla="*/ 490119 h 3562503"/>
              <a:gd name="connsiteX9" fmla="*/ 6024602 w 10526578"/>
              <a:gd name="connsiteY9" fmla="*/ 21946 h 3562503"/>
              <a:gd name="connsiteX10" fmla="*/ 6609818 w 10526578"/>
              <a:gd name="connsiteY10" fmla="*/ 482804 h 3562503"/>
              <a:gd name="connsiteX11" fmla="*/ 5578373 w 10526578"/>
              <a:gd name="connsiteY11" fmla="*/ 1880008 h 3562503"/>
              <a:gd name="connsiteX12" fmla="*/ 6936891 w 10526578"/>
              <a:gd name="connsiteY12" fmla="*/ 1896903 h 3562503"/>
              <a:gd name="connsiteX13" fmla="*/ 7158458 w 10526578"/>
              <a:gd name="connsiteY13" fmla="*/ 2238451 h 3562503"/>
              <a:gd name="connsiteX14" fmla="*/ 7443751 w 10526578"/>
              <a:gd name="connsiteY14" fmla="*/ 1 h 3562503"/>
              <a:gd name="connsiteX15" fmla="*/ 7707098 w 10526578"/>
              <a:gd name="connsiteY15" fmla="*/ 3533242 h 3562503"/>
              <a:gd name="connsiteX16" fmla="*/ 8028966 w 10526578"/>
              <a:gd name="connsiteY16" fmla="*/ 1250900 h 3562503"/>
              <a:gd name="connsiteX17" fmla="*/ 8124064 w 10526578"/>
              <a:gd name="connsiteY17" fmla="*/ 1894637 h 3562503"/>
              <a:gd name="connsiteX18" fmla="*/ 10526578 w 10526578"/>
              <a:gd name="connsiteY18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024602 w 10526578"/>
              <a:gd name="connsiteY8" fmla="*/ 21946 h 3562503"/>
              <a:gd name="connsiteX9" fmla="*/ 6609818 w 10526578"/>
              <a:gd name="connsiteY9" fmla="*/ 482804 h 3562503"/>
              <a:gd name="connsiteX10" fmla="*/ 5578373 w 10526578"/>
              <a:gd name="connsiteY10" fmla="*/ 1880008 h 3562503"/>
              <a:gd name="connsiteX11" fmla="*/ 6936891 w 10526578"/>
              <a:gd name="connsiteY11" fmla="*/ 1896903 h 3562503"/>
              <a:gd name="connsiteX12" fmla="*/ 7158458 w 10526578"/>
              <a:gd name="connsiteY12" fmla="*/ 2238451 h 3562503"/>
              <a:gd name="connsiteX13" fmla="*/ 7443751 w 10526578"/>
              <a:gd name="connsiteY13" fmla="*/ 1 h 3562503"/>
              <a:gd name="connsiteX14" fmla="*/ 7707098 w 10526578"/>
              <a:gd name="connsiteY14" fmla="*/ 3533242 h 3562503"/>
              <a:gd name="connsiteX15" fmla="*/ 8028966 w 10526578"/>
              <a:gd name="connsiteY15" fmla="*/ 1250900 h 3562503"/>
              <a:gd name="connsiteX16" fmla="*/ 8124064 w 10526578"/>
              <a:gd name="connsiteY16" fmla="*/ 1894637 h 3562503"/>
              <a:gd name="connsiteX17" fmla="*/ 10526578 w 10526578"/>
              <a:gd name="connsiteY17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609818 w 10526578"/>
              <a:gd name="connsiteY8" fmla="*/ 482804 h 3562503"/>
              <a:gd name="connsiteX9" fmla="*/ 5578373 w 10526578"/>
              <a:gd name="connsiteY9" fmla="*/ 1880008 h 3562503"/>
              <a:gd name="connsiteX10" fmla="*/ 6936891 w 10526578"/>
              <a:gd name="connsiteY10" fmla="*/ 1896903 h 3562503"/>
              <a:gd name="connsiteX11" fmla="*/ 7158458 w 10526578"/>
              <a:gd name="connsiteY11" fmla="*/ 2238451 h 3562503"/>
              <a:gd name="connsiteX12" fmla="*/ 7443751 w 10526578"/>
              <a:gd name="connsiteY12" fmla="*/ 1 h 3562503"/>
              <a:gd name="connsiteX13" fmla="*/ 7707098 w 10526578"/>
              <a:gd name="connsiteY13" fmla="*/ 3533242 h 3562503"/>
              <a:gd name="connsiteX14" fmla="*/ 8028966 w 10526578"/>
              <a:gd name="connsiteY14" fmla="*/ 1250900 h 3562503"/>
              <a:gd name="connsiteX15" fmla="*/ 8124064 w 10526578"/>
              <a:gd name="connsiteY15" fmla="*/ 1894637 h 3562503"/>
              <a:gd name="connsiteX16" fmla="*/ 10526578 w 10526578"/>
              <a:gd name="connsiteY16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224844 w 10526578"/>
              <a:gd name="connsiteY10" fmla="*/ 3305198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91650 w 10526578"/>
              <a:gd name="connsiteY10" fmla="*/ 2848025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2662007"/>
              <a:gd name="connsiteY0" fmla="*/ 1880551 h 3562503"/>
              <a:gd name="connsiteX1" fmla="*/ 4480485 w 12662007"/>
              <a:gd name="connsiteY1" fmla="*/ 1865377 h 3562503"/>
              <a:gd name="connsiteX2" fmla="*/ 4582898 w 12662007"/>
              <a:gd name="connsiteY2" fmla="*/ 1236270 h 3562503"/>
              <a:gd name="connsiteX3" fmla="*/ 4868190 w 12662007"/>
              <a:gd name="connsiteY3" fmla="*/ 3562503 h 3562503"/>
              <a:gd name="connsiteX4" fmla="*/ 5160798 w 12662007"/>
              <a:gd name="connsiteY4" fmla="*/ 14631 h 3562503"/>
              <a:gd name="connsiteX5" fmla="*/ 5471971 w 12662007"/>
              <a:gd name="connsiteY5" fmla="*/ 3076606 h 3562503"/>
              <a:gd name="connsiteX6" fmla="*/ 5612231 w 12662007"/>
              <a:gd name="connsiteY6" fmla="*/ 1874958 h 3562503"/>
              <a:gd name="connsiteX7" fmla="*/ 7031380 w 12662007"/>
              <a:gd name="connsiteY7" fmla="*/ 1889589 h 3562503"/>
              <a:gd name="connsiteX8" fmla="*/ 7713802 w 12662007"/>
              <a:gd name="connsiteY8" fmla="*/ 1880008 h 3562503"/>
              <a:gd name="connsiteX9" fmla="*/ 9072320 w 12662007"/>
              <a:gd name="connsiteY9" fmla="*/ 1896903 h 3562503"/>
              <a:gd name="connsiteX10" fmla="*/ 9327079 w 12662007"/>
              <a:gd name="connsiteY10" fmla="*/ 2848025 h 3562503"/>
              <a:gd name="connsiteX11" fmla="*/ 9579180 w 12662007"/>
              <a:gd name="connsiteY11" fmla="*/ 1 h 3562503"/>
              <a:gd name="connsiteX12" fmla="*/ 9842527 w 12662007"/>
              <a:gd name="connsiteY12" fmla="*/ 3533242 h 3562503"/>
              <a:gd name="connsiteX13" fmla="*/ 10164395 w 12662007"/>
              <a:gd name="connsiteY13" fmla="*/ 1250900 h 3562503"/>
              <a:gd name="connsiteX14" fmla="*/ 10259493 w 12662007"/>
              <a:gd name="connsiteY14" fmla="*/ 1894637 h 3562503"/>
              <a:gd name="connsiteX15" fmla="*/ 12662007 w 12662007"/>
              <a:gd name="connsiteY15" fmla="*/ 1902496 h 3562503"/>
              <a:gd name="connsiteX0" fmla="*/ 0 w 14808500"/>
              <a:gd name="connsiteY0" fmla="*/ 1880551 h 3562503"/>
              <a:gd name="connsiteX1" fmla="*/ 4480485 w 14808500"/>
              <a:gd name="connsiteY1" fmla="*/ 1865377 h 3562503"/>
              <a:gd name="connsiteX2" fmla="*/ 4582898 w 14808500"/>
              <a:gd name="connsiteY2" fmla="*/ 1236270 h 3562503"/>
              <a:gd name="connsiteX3" fmla="*/ 4868190 w 14808500"/>
              <a:gd name="connsiteY3" fmla="*/ 3562503 h 3562503"/>
              <a:gd name="connsiteX4" fmla="*/ 5160798 w 14808500"/>
              <a:gd name="connsiteY4" fmla="*/ 14631 h 3562503"/>
              <a:gd name="connsiteX5" fmla="*/ 5471971 w 14808500"/>
              <a:gd name="connsiteY5" fmla="*/ 3076606 h 3562503"/>
              <a:gd name="connsiteX6" fmla="*/ 5612231 w 14808500"/>
              <a:gd name="connsiteY6" fmla="*/ 1874958 h 3562503"/>
              <a:gd name="connsiteX7" fmla="*/ 7031380 w 14808500"/>
              <a:gd name="connsiteY7" fmla="*/ 1889589 h 3562503"/>
              <a:gd name="connsiteX8" fmla="*/ 7713802 w 14808500"/>
              <a:gd name="connsiteY8" fmla="*/ 1880008 h 3562503"/>
              <a:gd name="connsiteX9" fmla="*/ 9072320 w 14808500"/>
              <a:gd name="connsiteY9" fmla="*/ 1896903 h 3562503"/>
              <a:gd name="connsiteX10" fmla="*/ 9327079 w 14808500"/>
              <a:gd name="connsiteY10" fmla="*/ 2848025 h 3562503"/>
              <a:gd name="connsiteX11" fmla="*/ 9579180 w 14808500"/>
              <a:gd name="connsiteY11" fmla="*/ 1 h 3562503"/>
              <a:gd name="connsiteX12" fmla="*/ 9842527 w 14808500"/>
              <a:gd name="connsiteY12" fmla="*/ 3533242 h 3562503"/>
              <a:gd name="connsiteX13" fmla="*/ 10164395 w 14808500"/>
              <a:gd name="connsiteY13" fmla="*/ 1250900 h 3562503"/>
              <a:gd name="connsiteX14" fmla="*/ 10259493 w 14808500"/>
              <a:gd name="connsiteY14" fmla="*/ 1894637 h 3562503"/>
              <a:gd name="connsiteX15" fmla="*/ 14808500 w 14808500"/>
              <a:gd name="connsiteY15" fmla="*/ 1940591 h 3562503"/>
              <a:gd name="connsiteX0" fmla="*/ 0 w 18482842"/>
              <a:gd name="connsiteY0" fmla="*/ 1904392 h 3562502"/>
              <a:gd name="connsiteX1" fmla="*/ 8154827 w 18482842"/>
              <a:gd name="connsiteY1" fmla="*/ 1865376 h 3562502"/>
              <a:gd name="connsiteX2" fmla="*/ 8257240 w 18482842"/>
              <a:gd name="connsiteY2" fmla="*/ 1236269 h 3562502"/>
              <a:gd name="connsiteX3" fmla="*/ 8542532 w 18482842"/>
              <a:gd name="connsiteY3" fmla="*/ 3562502 h 3562502"/>
              <a:gd name="connsiteX4" fmla="*/ 8835140 w 18482842"/>
              <a:gd name="connsiteY4" fmla="*/ 14630 h 3562502"/>
              <a:gd name="connsiteX5" fmla="*/ 9146313 w 18482842"/>
              <a:gd name="connsiteY5" fmla="*/ 3076605 h 3562502"/>
              <a:gd name="connsiteX6" fmla="*/ 9286573 w 18482842"/>
              <a:gd name="connsiteY6" fmla="*/ 1874957 h 3562502"/>
              <a:gd name="connsiteX7" fmla="*/ 10705722 w 18482842"/>
              <a:gd name="connsiteY7" fmla="*/ 1889588 h 3562502"/>
              <a:gd name="connsiteX8" fmla="*/ 11388144 w 18482842"/>
              <a:gd name="connsiteY8" fmla="*/ 1880007 h 3562502"/>
              <a:gd name="connsiteX9" fmla="*/ 12746662 w 18482842"/>
              <a:gd name="connsiteY9" fmla="*/ 1896902 h 3562502"/>
              <a:gd name="connsiteX10" fmla="*/ 13001421 w 18482842"/>
              <a:gd name="connsiteY10" fmla="*/ 2848024 h 3562502"/>
              <a:gd name="connsiteX11" fmla="*/ 13253522 w 18482842"/>
              <a:gd name="connsiteY11" fmla="*/ 0 h 3562502"/>
              <a:gd name="connsiteX12" fmla="*/ 13516869 w 18482842"/>
              <a:gd name="connsiteY12" fmla="*/ 3533241 h 3562502"/>
              <a:gd name="connsiteX13" fmla="*/ 13838737 w 18482842"/>
              <a:gd name="connsiteY13" fmla="*/ 1250899 h 3562502"/>
              <a:gd name="connsiteX14" fmla="*/ 13933835 w 18482842"/>
              <a:gd name="connsiteY14" fmla="*/ 1894636 h 3562502"/>
              <a:gd name="connsiteX15" fmla="*/ 18482842 w 18482842"/>
              <a:gd name="connsiteY15" fmla="*/ 1940590 h 3562502"/>
              <a:gd name="connsiteX0" fmla="*/ 0 w 14744037"/>
              <a:gd name="connsiteY0" fmla="*/ 1904392 h 3562502"/>
              <a:gd name="connsiteX1" fmla="*/ 8154827 w 14744037"/>
              <a:gd name="connsiteY1" fmla="*/ 1865376 h 3562502"/>
              <a:gd name="connsiteX2" fmla="*/ 8257240 w 14744037"/>
              <a:gd name="connsiteY2" fmla="*/ 1236269 h 3562502"/>
              <a:gd name="connsiteX3" fmla="*/ 8542532 w 14744037"/>
              <a:gd name="connsiteY3" fmla="*/ 3562502 h 3562502"/>
              <a:gd name="connsiteX4" fmla="*/ 8835140 w 14744037"/>
              <a:gd name="connsiteY4" fmla="*/ 14630 h 3562502"/>
              <a:gd name="connsiteX5" fmla="*/ 9146313 w 14744037"/>
              <a:gd name="connsiteY5" fmla="*/ 3076605 h 3562502"/>
              <a:gd name="connsiteX6" fmla="*/ 9286573 w 14744037"/>
              <a:gd name="connsiteY6" fmla="*/ 1874957 h 3562502"/>
              <a:gd name="connsiteX7" fmla="*/ 10705722 w 14744037"/>
              <a:gd name="connsiteY7" fmla="*/ 1889588 h 3562502"/>
              <a:gd name="connsiteX8" fmla="*/ 11388144 w 14744037"/>
              <a:gd name="connsiteY8" fmla="*/ 1880007 h 3562502"/>
              <a:gd name="connsiteX9" fmla="*/ 12746662 w 14744037"/>
              <a:gd name="connsiteY9" fmla="*/ 1896902 h 3562502"/>
              <a:gd name="connsiteX10" fmla="*/ 13001421 w 14744037"/>
              <a:gd name="connsiteY10" fmla="*/ 2848024 h 3562502"/>
              <a:gd name="connsiteX11" fmla="*/ 13253522 w 14744037"/>
              <a:gd name="connsiteY11" fmla="*/ 0 h 3562502"/>
              <a:gd name="connsiteX12" fmla="*/ 13516869 w 14744037"/>
              <a:gd name="connsiteY12" fmla="*/ 3533241 h 3562502"/>
              <a:gd name="connsiteX13" fmla="*/ 13838737 w 14744037"/>
              <a:gd name="connsiteY13" fmla="*/ 1250899 h 3562502"/>
              <a:gd name="connsiteX14" fmla="*/ 13933835 w 14744037"/>
              <a:gd name="connsiteY14" fmla="*/ 1894636 h 3562502"/>
              <a:gd name="connsiteX15" fmla="*/ 14744037 w 14744037"/>
              <a:gd name="connsiteY15" fmla="*/ 1892908 h 3562502"/>
              <a:gd name="connsiteX0" fmla="*/ 0 w 14782714"/>
              <a:gd name="connsiteY0" fmla="*/ 1904392 h 3562502"/>
              <a:gd name="connsiteX1" fmla="*/ 8154827 w 14782714"/>
              <a:gd name="connsiteY1" fmla="*/ 1865376 h 3562502"/>
              <a:gd name="connsiteX2" fmla="*/ 8257240 w 14782714"/>
              <a:gd name="connsiteY2" fmla="*/ 1236269 h 3562502"/>
              <a:gd name="connsiteX3" fmla="*/ 8542532 w 14782714"/>
              <a:gd name="connsiteY3" fmla="*/ 3562502 h 3562502"/>
              <a:gd name="connsiteX4" fmla="*/ 8835140 w 14782714"/>
              <a:gd name="connsiteY4" fmla="*/ 14630 h 3562502"/>
              <a:gd name="connsiteX5" fmla="*/ 9146313 w 14782714"/>
              <a:gd name="connsiteY5" fmla="*/ 3076605 h 3562502"/>
              <a:gd name="connsiteX6" fmla="*/ 9286573 w 14782714"/>
              <a:gd name="connsiteY6" fmla="*/ 1874957 h 3562502"/>
              <a:gd name="connsiteX7" fmla="*/ 10705722 w 14782714"/>
              <a:gd name="connsiteY7" fmla="*/ 1889588 h 3562502"/>
              <a:gd name="connsiteX8" fmla="*/ 11388144 w 14782714"/>
              <a:gd name="connsiteY8" fmla="*/ 1880007 h 3562502"/>
              <a:gd name="connsiteX9" fmla="*/ 12746662 w 14782714"/>
              <a:gd name="connsiteY9" fmla="*/ 1896902 h 3562502"/>
              <a:gd name="connsiteX10" fmla="*/ 13001421 w 14782714"/>
              <a:gd name="connsiteY10" fmla="*/ 2848024 h 3562502"/>
              <a:gd name="connsiteX11" fmla="*/ 13253522 w 14782714"/>
              <a:gd name="connsiteY11" fmla="*/ 0 h 3562502"/>
              <a:gd name="connsiteX12" fmla="*/ 13516869 w 14782714"/>
              <a:gd name="connsiteY12" fmla="*/ 3533241 h 3562502"/>
              <a:gd name="connsiteX13" fmla="*/ 13838737 w 14782714"/>
              <a:gd name="connsiteY13" fmla="*/ 1250899 h 3562502"/>
              <a:gd name="connsiteX14" fmla="*/ 13933835 w 14782714"/>
              <a:gd name="connsiteY14" fmla="*/ 1894636 h 3562502"/>
              <a:gd name="connsiteX15" fmla="*/ 14782714 w 14782714"/>
              <a:gd name="connsiteY15" fmla="*/ 1904828 h 3562502"/>
              <a:gd name="connsiteX0" fmla="*/ 0 w 14821391"/>
              <a:gd name="connsiteY0" fmla="*/ 1904392 h 3562502"/>
              <a:gd name="connsiteX1" fmla="*/ 8154827 w 14821391"/>
              <a:gd name="connsiteY1" fmla="*/ 1865376 h 3562502"/>
              <a:gd name="connsiteX2" fmla="*/ 8257240 w 14821391"/>
              <a:gd name="connsiteY2" fmla="*/ 1236269 h 3562502"/>
              <a:gd name="connsiteX3" fmla="*/ 8542532 w 14821391"/>
              <a:gd name="connsiteY3" fmla="*/ 3562502 h 3562502"/>
              <a:gd name="connsiteX4" fmla="*/ 8835140 w 14821391"/>
              <a:gd name="connsiteY4" fmla="*/ 14630 h 3562502"/>
              <a:gd name="connsiteX5" fmla="*/ 9146313 w 14821391"/>
              <a:gd name="connsiteY5" fmla="*/ 3076605 h 3562502"/>
              <a:gd name="connsiteX6" fmla="*/ 9286573 w 14821391"/>
              <a:gd name="connsiteY6" fmla="*/ 1874957 h 3562502"/>
              <a:gd name="connsiteX7" fmla="*/ 10705722 w 14821391"/>
              <a:gd name="connsiteY7" fmla="*/ 1889588 h 3562502"/>
              <a:gd name="connsiteX8" fmla="*/ 11388144 w 14821391"/>
              <a:gd name="connsiteY8" fmla="*/ 1880007 h 3562502"/>
              <a:gd name="connsiteX9" fmla="*/ 12746662 w 14821391"/>
              <a:gd name="connsiteY9" fmla="*/ 1896902 h 3562502"/>
              <a:gd name="connsiteX10" fmla="*/ 13001421 w 14821391"/>
              <a:gd name="connsiteY10" fmla="*/ 2848024 h 3562502"/>
              <a:gd name="connsiteX11" fmla="*/ 13253522 w 14821391"/>
              <a:gd name="connsiteY11" fmla="*/ 0 h 3562502"/>
              <a:gd name="connsiteX12" fmla="*/ 13516869 w 14821391"/>
              <a:gd name="connsiteY12" fmla="*/ 3533241 h 3562502"/>
              <a:gd name="connsiteX13" fmla="*/ 13838737 w 14821391"/>
              <a:gd name="connsiteY13" fmla="*/ 1250899 h 3562502"/>
              <a:gd name="connsiteX14" fmla="*/ 13933835 w 14821391"/>
              <a:gd name="connsiteY14" fmla="*/ 1894636 h 3562502"/>
              <a:gd name="connsiteX15" fmla="*/ 14821391 w 14821391"/>
              <a:gd name="connsiteY15" fmla="*/ 1916748 h 3562502"/>
              <a:gd name="connsiteX0" fmla="*/ 0 w 17332784"/>
              <a:gd name="connsiteY0" fmla="*/ 1904392 h 3562502"/>
              <a:gd name="connsiteX1" fmla="*/ 8154827 w 17332784"/>
              <a:gd name="connsiteY1" fmla="*/ 1865376 h 3562502"/>
              <a:gd name="connsiteX2" fmla="*/ 8257240 w 17332784"/>
              <a:gd name="connsiteY2" fmla="*/ 1236269 h 3562502"/>
              <a:gd name="connsiteX3" fmla="*/ 8542532 w 17332784"/>
              <a:gd name="connsiteY3" fmla="*/ 3562502 h 3562502"/>
              <a:gd name="connsiteX4" fmla="*/ 8835140 w 17332784"/>
              <a:gd name="connsiteY4" fmla="*/ 14630 h 3562502"/>
              <a:gd name="connsiteX5" fmla="*/ 9146313 w 17332784"/>
              <a:gd name="connsiteY5" fmla="*/ 3076605 h 3562502"/>
              <a:gd name="connsiteX6" fmla="*/ 9286573 w 17332784"/>
              <a:gd name="connsiteY6" fmla="*/ 1874957 h 3562502"/>
              <a:gd name="connsiteX7" fmla="*/ 10705722 w 17332784"/>
              <a:gd name="connsiteY7" fmla="*/ 1889588 h 3562502"/>
              <a:gd name="connsiteX8" fmla="*/ 11388144 w 17332784"/>
              <a:gd name="connsiteY8" fmla="*/ 1880007 h 3562502"/>
              <a:gd name="connsiteX9" fmla="*/ 12746662 w 17332784"/>
              <a:gd name="connsiteY9" fmla="*/ 1896902 h 3562502"/>
              <a:gd name="connsiteX10" fmla="*/ 13001421 w 17332784"/>
              <a:gd name="connsiteY10" fmla="*/ 2848024 h 3562502"/>
              <a:gd name="connsiteX11" fmla="*/ 13253522 w 17332784"/>
              <a:gd name="connsiteY11" fmla="*/ 0 h 3562502"/>
              <a:gd name="connsiteX12" fmla="*/ 13516869 w 17332784"/>
              <a:gd name="connsiteY12" fmla="*/ 3533241 h 3562502"/>
              <a:gd name="connsiteX13" fmla="*/ 13838737 w 17332784"/>
              <a:gd name="connsiteY13" fmla="*/ 1250899 h 3562502"/>
              <a:gd name="connsiteX14" fmla="*/ 13933835 w 17332784"/>
              <a:gd name="connsiteY14" fmla="*/ 1894636 h 3562502"/>
              <a:gd name="connsiteX15" fmla="*/ 17332784 w 17332784"/>
              <a:gd name="connsiteY15" fmla="*/ 1860793 h 3562502"/>
              <a:gd name="connsiteX0" fmla="*/ 0 w 17255964"/>
              <a:gd name="connsiteY0" fmla="*/ 1904392 h 3562502"/>
              <a:gd name="connsiteX1" fmla="*/ 8154827 w 17255964"/>
              <a:gd name="connsiteY1" fmla="*/ 1865376 h 3562502"/>
              <a:gd name="connsiteX2" fmla="*/ 8257240 w 17255964"/>
              <a:gd name="connsiteY2" fmla="*/ 1236269 h 3562502"/>
              <a:gd name="connsiteX3" fmla="*/ 8542532 w 17255964"/>
              <a:gd name="connsiteY3" fmla="*/ 3562502 h 3562502"/>
              <a:gd name="connsiteX4" fmla="*/ 8835140 w 17255964"/>
              <a:gd name="connsiteY4" fmla="*/ 14630 h 3562502"/>
              <a:gd name="connsiteX5" fmla="*/ 9146313 w 17255964"/>
              <a:gd name="connsiteY5" fmla="*/ 3076605 h 3562502"/>
              <a:gd name="connsiteX6" fmla="*/ 9286573 w 17255964"/>
              <a:gd name="connsiteY6" fmla="*/ 1874957 h 3562502"/>
              <a:gd name="connsiteX7" fmla="*/ 10705722 w 17255964"/>
              <a:gd name="connsiteY7" fmla="*/ 1889588 h 3562502"/>
              <a:gd name="connsiteX8" fmla="*/ 11388144 w 17255964"/>
              <a:gd name="connsiteY8" fmla="*/ 1880007 h 3562502"/>
              <a:gd name="connsiteX9" fmla="*/ 12746662 w 17255964"/>
              <a:gd name="connsiteY9" fmla="*/ 1896902 h 3562502"/>
              <a:gd name="connsiteX10" fmla="*/ 13001421 w 17255964"/>
              <a:gd name="connsiteY10" fmla="*/ 2848024 h 3562502"/>
              <a:gd name="connsiteX11" fmla="*/ 13253522 w 17255964"/>
              <a:gd name="connsiteY11" fmla="*/ 0 h 3562502"/>
              <a:gd name="connsiteX12" fmla="*/ 13516869 w 17255964"/>
              <a:gd name="connsiteY12" fmla="*/ 3533241 h 3562502"/>
              <a:gd name="connsiteX13" fmla="*/ 13838737 w 17255964"/>
              <a:gd name="connsiteY13" fmla="*/ 1250899 h 3562502"/>
              <a:gd name="connsiteX14" fmla="*/ 13933835 w 17255964"/>
              <a:gd name="connsiteY14" fmla="*/ 1894636 h 3562502"/>
              <a:gd name="connsiteX15" fmla="*/ 17255964 w 17255964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5 w 17279011"/>
              <a:gd name="connsiteY14" fmla="*/ 1894636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2746662 w 17279011"/>
              <a:gd name="connsiteY8" fmla="*/ 1882695 h 3562502"/>
              <a:gd name="connsiteX9" fmla="*/ 13001421 w 17279011"/>
              <a:gd name="connsiteY9" fmla="*/ 2848024 h 3562502"/>
              <a:gd name="connsiteX10" fmla="*/ 13253522 w 17279011"/>
              <a:gd name="connsiteY10" fmla="*/ 0 h 3562502"/>
              <a:gd name="connsiteX11" fmla="*/ 13516869 w 17279011"/>
              <a:gd name="connsiteY11" fmla="*/ 3533241 h 3562502"/>
              <a:gd name="connsiteX12" fmla="*/ 13838737 w 17279011"/>
              <a:gd name="connsiteY12" fmla="*/ 1250899 h 3562502"/>
              <a:gd name="connsiteX13" fmla="*/ 13933836 w 17279011"/>
              <a:gd name="connsiteY13" fmla="*/ 1873328 h 3562502"/>
              <a:gd name="connsiteX14" fmla="*/ 17279011 w 17279011"/>
              <a:gd name="connsiteY14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82695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68490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9775667"/>
              <a:gd name="connsiteY0" fmla="*/ 1861774 h 3562502"/>
              <a:gd name="connsiteX1" fmla="*/ 10651483 w 19775667"/>
              <a:gd name="connsiteY1" fmla="*/ 1865376 h 3562502"/>
              <a:gd name="connsiteX2" fmla="*/ 10753896 w 19775667"/>
              <a:gd name="connsiteY2" fmla="*/ 1236269 h 3562502"/>
              <a:gd name="connsiteX3" fmla="*/ 11039188 w 19775667"/>
              <a:gd name="connsiteY3" fmla="*/ 3562502 h 3562502"/>
              <a:gd name="connsiteX4" fmla="*/ 11331796 w 19775667"/>
              <a:gd name="connsiteY4" fmla="*/ 14630 h 3562502"/>
              <a:gd name="connsiteX5" fmla="*/ 11642969 w 19775667"/>
              <a:gd name="connsiteY5" fmla="*/ 3076605 h 3562502"/>
              <a:gd name="connsiteX6" fmla="*/ 11783229 w 19775667"/>
              <a:gd name="connsiteY6" fmla="*/ 1867853 h 3562502"/>
              <a:gd name="connsiteX7" fmla="*/ 15243318 w 19775667"/>
              <a:gd name="connsiteY7" fmla="*/ 1868490 h 3562502"/>
              <a:gd name="connsiteX8" fmla="*/ 15498077 w 19775667"/>
              <a:gd name="connsiteY8" fmla="*/ 2848024 h 3562502"/>
              <a:gd name="connsiteX9" fmla="*/ 15750178 w 19775667"/>
              <a:gd name="connsiteY9" fmla="*/ 0 h 3562502"/>
              <a:gd name="connsiteX10" fmla="*/ 16013525 w 19775667"/>
              <a:gd name="connsiteY10" fmla="*/ 3533241 h 3562502"/>
              <a:gd name="connsiteX11" fmla="*/ 16335393 w 19775667"/>
              <a:gd name="connsiteY11" fmla="*/ 1250899 h 3562502"/>
              <a:gd name="connsiteX12" fmla="*/ 16430492 w 19775667"/>
              <a:gd name="connsiteY12" fmla="*/ 1873328 h 3562502"/>
              <a:gd name="connsiteX13" fmla="*/ 19775667 w 19775667"/>
              <a:gd name="connsiteY13" fmla="*/ 1867897 h 3562502"/>
              <a:gd name="connsiteX0" fmla="*/ 0 w 19075538"/>
              <a:gd name="connsiteY0" fmla="*/ 1861774 h 3562502"/>
              <a:gd name="connsiteX1" fmla="*/ 10651483 w 19075538"/>
              <a:gd name="connsiteY1" fmla="*/ 1865376 h 3562502"/>
              <a:gd name="connsiteX2" fmla="*/ 10753896 w 19075538"/>
              <a:gd name="connsiteY2" fmla="*/ 1236269 h 3562502"/>
              <a:gd name="connsiteX3" fmla="*/ 11039188 w 19075538"/>
              <a:gd name="connsiteY3" fmla="*/ 3562502 h 3562502"/>
              <a:gd name="connsiteX4" fmla="*/ 11331796 w 19075538"/>
              <a:gd name="connsiteY4" fmla="*/ 14630 h 3562502"/>
              <a:gd name="connsiteX5" fmla="*/ 11642969 w 19075538"/>
              <a:gd name="connsiteY5" fmla="*/ 3076605 h 3562502"/>
              <a:gd name="connsiteX6" fmla="*/ 11783229 w 19075538"/>
              <a:gd name="connsiteY6" fmla="*/ 1867853 h 3562502"/>
              <a:gd name="connsiteX7" fmla="*/ 15243318 w 19075538"/>
              <a:gd name="connsiteY7" fmla="*/ 1868490 h 3562502"/>
              <a:gd name="connsiteX8" fmla="*/ 15498077 w 19075538"/>
              <a:gd name="connsiteY8" fmla="*/ 2848024 h 3562502"/>
              <a:gd name="connsiteX9" fmla="*/ 15750178 w 19075538"/>
              <a:gd name="connsiteY9" fmla="*/ 0 h 3562502"/>
              <a:gd name="connsiteX10" fmla="*/ 16013525 w 19075538"/>
              <a:gd name="connsiteY10" fmla="*/ 3533241 h 3562502"/>
              <a:gd name="connsiteX11" fmla="*/ 16335393 w 19075538"/>
              <a:gd name="connsiteY11" fmla="*/ 1250899 h 3562502"/>
              <a:gd name="connsiteX12" fmla="*/ 16430492 w 19075538"/>
              <a:gd name="connsiteY12" fmla="*/ 1873328 h 3562502"/>
              <a:gd name="connsiteX13" fmla="*/ 19075538 w 19075538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1 w 19096130"/>
              <a:gd name="connsiteY12" fmla="*/ 1860635 h 3562502"/>
              <a:gd name="connsiteX13" fmla="*/ 19096130 w 19096130"/>
              <a:gd name="connsiteY13" fmla="*/ 1867897 h 3562502"/>
              <a:gd name="connsiteX0" fmla="*/ 0 w 19748213"/>
              <a:gd name="connsiteY0" fmla="*/ 1868122 h 3562502"/>
              <a:gd name="connsiteX1" fmla="*/ 11303566 w 19748213"/>
              <a:gd name="connsiteY1" fmla="*/ 1865376 h 3562502"/>
              <a:gd name="connsiteX2" fmla="*/ 11405979 w 19748213"/>
              <a:gd name="connsiteY2" fmla="*/ 1236269 h 3562502"/>
              <a:gd name="connsiteX3" fmla="*/ 11691271 w 19748213"/>
              <a:gd name="connsiteY3" fmla="*/ 3562502 h 3562502"/>
              <a:gd name="connsiteX4" fmla="*/ 11983879 w 19748213"/>
              <a:gd name="connsiteY4" fmla="*/ 14630 h 3562502"/>
              <a:gd name="connsiteX5" fmla="*/ 12295052 w 19748213"/>
              <a:gd name="connsiteY5" fmla="*/ 3076605 h 3562502"/>
              <a:gd name="connsiteX6" fmla="*/ 12435312 w 19748213"/>
              <a:gd name="connsiteY6" fmla="*/ 1867853 h 3562502"/>
              <a:gd name="connsiteX7" fmla="*/ 15895401 w 19748213"/>
              <a:gd name="connsiteY7" fmla="*/ 1868490 h 3562502"/>
              <a:gd name="connsiteX8" fmla="*/ 16150160 w 19748213"/>
              <a:gd name="connsiteY8" fmla="*/ 2848024 h 3562502"/>
              <a:gd name="connsiteX9" fmla="*/ 16402261 w 19748213"/>
              <a:gd name="connsiteY9" fmla="*/ 0 h 3562502"/>
              <a:gd name="connsiteX10" fmla="*/ 16665608 w 19748213"/>
              <a:gd name="connsiteY10" fmla="*/ 3533241 h 3562502"/>
              <a:gd name="connsiteX11" fmla="*/ 16987476 w 19748213"/>
              <a:gd name="connsiteY11" fmla="*/ 1250899 h 3562502"/>
              <a:gd name="connsiteX12" fmla="*/ 17082574 w 19748213"/>
              <a:gd name="connsiteY12" fmla="*/ 1860635 h 3562502"/>
              <a:gd name="connsiteX13" fmla="*/ 19748213 w 19748213"/>
              <a:gd name="connsiteY13" fmla="*/ 1867897 h 3562502"/>
              <a:gd name="connsiteX0" fmla="*/ 0 w 19782534"/>
              <a:gd name="connsiteY0" fmla="*/ 1868122 h 3562502"/>
              <a:gd name="connsiteX1" fmla="*/ 11337887 w 19782534"/>
              <a:gd name="connsiteY1" fmla="*/ 1865376 h 3562502"/>
              <a:gd name="connsiteX2" fmla="*/ 11440300 w 19782534"/>
              <a:gd name="connsiteY2" fmla="*/ 1236269 h 3562502"/>
              <a:gd name="connsiteX3" fmla="*/ 11725592 w 19782534"/>
              <a:gd name="connsiteY3" fmla="*/ 3562502 h 3562502"/>
              <a:gd name="connsiteX4" fmla="*/ 12018200 w 19782534"/>
              <a:gd name="connsiteY4" fmla="*/ 14630 h 3562502"/>
              <a:gd name="connsiteX5" fmla="*/ 12329373 w 19782534"/>
              <a:gd name="connsiteY5" fmla="*/ 3076605 h 3562502"/>
              <a:gd name="connsiteX6" fmla="*/ 12469633 w 19782534"/>
              <a:gd name="connsiteY6" fmla="*/ 1867853 h 3562502"/>
              <a:gd name="connsiteX7" fmla="*/ 15929722 w 19782534"/>
              <a:gd name="connsiteY7" fmla="*/ 1868490 h 3562502"/>
              <a:gd name="connsiteX8" fmla="*/ 16184481 w 19782534"/>
              <a:gd name="connsiteY8" fmla="*/ 2848024 h 3562502"/>
              <a:gd name="connsiteX9" fmla="*/ 16436582 w 19782534"/>
              <a:gd name="connsiteY9" fmla="*/ 0 h 3562502"/>
              <a:gd name="connsiteX10" fmla="*/ 16699929 w 19782534"/>
              <a:gd name="connsiteY10" fmla="*/ 3533241 h 3562502"/>
              <a:gd name="connsiteX11" fmla="*/ 17021797 w 19782534"/>
              <a:gd name="connsiteY11" fmla="*/ 1250899 h 3562502"/>
              <a:gd name="connsiteX12" fmla="*/ 17116895 w 19782534"/>
              <a:gd name="connsiteY12" fmla="*/ 1860635 h 3562502"/>
              <a:gd name="connsiteX13" fmla="*/ 19782534 w 19782534"/>
              <a:gd name="connsiteY13" fmla="*/ 1867897 h 3562502"/>
              <a:gd name="connsiteX0" fmla="*/ 0 w 17116895"/>
              <a:gd name="connsiteY0" fmla="*/ 1868122 h 3562502"/>
              <a:gd name="connsiteX1" fmla="*/ 11337887 w 17116895"/>
              <a:gd name="connsiteY1" fmla="*/ 1865376 h 3562502"/>
              <a:gd name="connsiteX2" fmla="*/ 11440300 w 17116895"/>
              <a:gd name="connsiteY2" fmla="*/ 1236269 h 3562502"/>
              <a:gd name="connsiteX3" fmla="*/ 11725592 w 17116895"/>
              <a:gd name="connsiteY3" fmla="*/ 3562502 h 3562502"/>
              <a:gd name="connsiteX4" fmla="*/ 12018200 w 17116895"/>
              <a:gd name="connsiteY4" fmla="*/ 14630 h 3562502"/>
              <a:gd name="connsiteX5" fmla="*/ 12329373 w 17116895"/>
              <a:gd name="connsiteY5" fmla="*/ 3076605 h 3562502"/>
              <a:gd name="connsiteX6" fmla="*/ 12469633 w 17116895"/>
              <a:gd name="connsiteY6" fmla="*/ 1867853 h 3562502"/>
              <a:gd name="connsiteX7" fmla="*/ 15929722 w 17116895"/>
              <a:gd name="connsiteY7" fmla="*/ 1868490 h 3562502"/>
              <a:gd name="connsiteX8" fmla="*/ 16184481 w 17116895"/>
              <a:gd name="connsiteY8" fmla="*/ 2848024 h 3562502"/>
              <a:gd name="connsiteX9" fmla="*/ 16436582 w 17116895"/>
              <a:gd name="connsiteY9" fmla="*/ 0 h 3562502"/>
              <a:gd name="connsiteX10" fmla="*/ 16699929 w 17116895"/>
              <a:gd name="connsiteY10" fmla="*/ 3533241 h 3562502"/>
              <a:gd name="connsiteX11" fmla="*/ 17021797 w 17116895"/>
              <a:gd name="connsiteY11" fmla="*/ 1250899 h 3562502"/>
              <a:gd name="connsiteX12" fmla="*/ 17116895 w 17116895"/>
              <a:gd name="connsiteY12" fmla="*/ 1860635 h 3562502"/>
              <a:gd name="connsiteX0" fmla="*/ 0 w 17021797"/>
              <a:gd name="connsiteY0" fmla="*/ 1868122 h 3562502"/>
              <a:gd name="connsiteX1" fmla="*/ 11337887 w 17021797"/>
              <a:gd name="connsiteY1" fmla="*/ 1865376 h 3562502"/>
              <a:gd name="connsiteX2" fmla="*/ 11440300 w 17021797"/>
              <a:gd name="connsiteY2" fmla="*/ 1236269 h 3562502"/>
              <a:gd name="connsiteX3" fmla="*/ 11725592 w 17021797"/>
              <a:gd name="connsiteY3" fmla="*/ 3562502 h 3562502"/>
              <a:gd name="connsiteX4" fmla="*/ 12018200 w 17021797"/>
              <a:gd name="connsiteY4" fmla="*/ 14630 h 3562502"/>
              <a:gd name="connsiteX5" fmla="*/ 12329373 w 17021797"/>
              <a:gd name="connsiteY5" fmla="*/ 3076605 h 3562502"/>
              <a:gd name="connsiteX6" fmla="*/ 12469633 w 17021797"/>
              <a:gd name="connsiteY6" fmla="*/ 1867853 h 3562502"/>
              <a:gd name="connsiteX7" fmla="*/ 15929722 w 17021797"/>
              <a:gd name="connsiteY7" fmla="*/ 1868490 h 3562502"/>
              <a:gd name="connsiteX8" fmla="*/ 16184481 w 17021797"/>
              <a:gd name="connsiteY8" fmla="*/ 2848024 h 3562502"/>
              <a:gd name="connsiteX9" fmla="*/ 16436582 w 17021797"/>
              <a:gd name="connsiteY9" fmla="*/ 0 h 3562502"/>
              <a:gd name="connsiteX10" fmla="*/ 16699929 w 17021797"/>
              <a:gd name="connsiteY10" fmla="*/ 3533241 h 3562502"/>
              <a:gd name="connsiteX11" fmla="*/ 17021797 w 17021797"/>
              <a:gd name="connsiteY11" fmla="*/ 1250899 h 3562502"/>
              <a:gd name="connsiteX0" fmla="*/ 0 w 16699928"/>
              <a:gd name="connsiteY0" fmla="*/ 1868122 h 3562502"/>
              <a:gd name="connsiteX1" fmla="*/ 11337887 w 16699928"/>
              <a:gd name="connsiteY1" fmla="*/ 1865376 h 3562502"/>
              <a:gd name="connsiteX2" fmla="*/ 11440300 w 16699928"/>
              <a:gd name="connsiteY2" fmla="*/ 1236269 h 3562502"/>
              <a:gd name="connsiteX3" fmla="*/ 11725592 w 16699928"/>
              <a:gd name="connsiteY3" fmla="*/ 3562502 h 3562502"/>
              <a:gd name="connsiteX4" fmla="*/ 12018200 w 16699928"/>
              <a:gd name="connsiteY4" fmla="*/ 14630 h 3562502"/>
              <a:gd name="connsiteX5" fmla="*/ 12329373 w 16699928"/>
              <a:gd name="connsiteY5" fmla="*/ 3076605 h 3562502"/>
              <a:gd name="connsiteX6" fmla="*/ 12469633 w 16699928"/>
              <a:gd name="connsiteY6" fmla="*/ 1867853 h 3562502"/>
              <a:gd name="connsiteX7" fmla="*/ 15929722 w 16699928"/>
              <a:gd name="connsiteY7" fmla="*/ 1868490 h 3562502"/>
              <a:gd name="connsiteX8" fmla="*/ 16184481 w 16699928"/>
              <a:gd name="connsiteY8" fmla="*/ 2848024 h 3562502"/>
              <a:gd name="connsiteX9" fmla="*/ 16436582 w 16699928"/>
              <a:gd name="connsiteY9" fmla="*/ 0 h 3562502"/>
              <a:gd name="connsiteX10" fmla="*/ 16699929 w 16699928"/>
              <a:gd name="connsiteY10" fmla="*/ 3533241 h 3562502"/>
              <a:gd name="connsiteX0" fmla="*/ 0 w 16436581"/>
              <a:gd name="connsiteY0" fmla="*/ 1868122 h 3562502"/>
              <a:gd name="connsiteX1" fmla="*/ 11337887 w 16436581"/>
              <a:gd name="connsiteY1" fmla="*/ 1865376 h 3562502"/>
              <a:gd name="connsiteX2" fmla="*/ 11440300 w 16436581"/>
              <a:gd name="connsiteY2" fmla="*/ 1236269 h 3562502"/>
              <a:gd name="connsiteX3" fmla="*/ 11725592 w 16436581"/>
              <a:gd name="connsiteY3" fmla="*/ 3562502 h 3562502"/>
              <a:gd name="connsiteX4" fmla="*/ 12018200 w 16436581"/>
              <a:gd name="connsiteY4" fmla="*/ 14630 h 3562502"/>
              <a:gd name="connsiteX5" fmla="*/ 12329373 w 16436581"/>
              <a:gd name="connsiteY5" fmla="*/ 3076605 h 3562502"/>
              <a:gd name="connsiteX6" fmla="*/ 12469633 w 16436581"/>
              <a:gd name="connsiteY6" fmla="*/ 1867853 h 3562502"/>
              <a:gd name="connsiteX7" fmla="*/ 15929722 w 16436581"/>
              <a:gd name="connsiteY7" fmla="*/ 1868490 h 3562502"/>
              <a:gd name="connsiteX8" fmla="*/ 16184481 w 16436581"/>
              <a:gd name="connsiteY8" fmla="*/ 2848024 h 3562502"/>
              <a:gd name="connsiteX9" fmla="*/ 16436582 w 16436581"/>
              <a:gd name="connsiteY9" fmla="*/ 0 h 3562502"/>
              <a:gd name="connsiteX0" fmla="*/ 0 w 16184481"/>
              <a:gd name="connsiteY0" fmla="*/ 1853491 h 3547871"/>
              <a:gd name="connsiteX1" fmla="*/ 11337887 w 16184481"/>
              <a:gd name="connsiteY1" fmla="*/ 1850745 h 3547871"/>
              <a:gd name="connsiteX2" fmla="*/ 11440300 w 16184481"/>
              <a:gd name="connsiteY2" fmla="*/ 1221638 h 3547871"/>
              <a:gd name="connsiteX3" fmla="*/ 11725592 w 16184481"/>
              <a:gd name="connsiteY3" fmla="*/ 3547871 h 3547871"/>
              <a:gd name="connsiteX4" fmla="*/ 12018200 w 16184481"/>
              <a:gd name="connsiteY4" fmla="*/ -1 h 3547871"/>
              <a:gd name="connsiteX5" fmla="*/ 12329373 w 16184481"/>
              <a:gd name="connsiteY5" fmla="*/ 3061974 h 3547871"/>
              <a:gd name="connsiteX6" fmla="*/ 12469633 w 16184481"/>
              <a:gd name="connsiteY6" fmla="*/ 1853222 h 3547871"/>
              <a:gd name="connsiteX7" fmla="*/ 15929722 w 16184481"/>
              <a:gd name="connsiteY7" fmla="*/ 1853859 h 3547871"/>
              <a:gd name="connsiteX8" fmla="*/ 16184481 w 16184481"/>
              <a:gd name="connsiteY8" fmla="*/ 2833393 h 3547871"/>
              <a:gd name="connsiteX0" fmla="*/ 0 w 15929721"/>
              <a:gd name="connsiteY0" fmla="*/ 1853492 h 3547872"/>
              <a:gd name="connsiteX1" fmla="*/ 11337887 w 15929721"/>
              <a:gd name="connsiteY1" fmla="*/ 1850746 h 3547872"/>
              <a:gd name="connsiteX2" fmla="*/ 11440300 w 15929721"/>
              <a:gd name="connsiteY2" fmla="*/ 1221639 h 3547872"/>
              <a:gd name="connsiteX3" fmla="*/ 11725592 w 15929721"/>
              <a:gd name="connsiteY3" fmla="*/ 3547872 h 3547872"/>
              <a:gd name="connsiteX4" fmla="*/ 12018200 w 15929721"/>
              <a:gd name="connsiteY4" fmla="*/ 0 h 3547872"/>
              <a:gd name="connsiteX5" fmla="*/ 12329373 w 15929721"/>
              <a:gd name="connsiteY5" fmla="*/ 3061975 h 3547872"/>
              <a:gd name="connsiteX6" fmla="*/ 12469633 w 15929721"/>
              <a:gd name="connsiteY6" fmla="*/ 1853223 h 3547872"/>
              <a:gd name="connsiteX7" fmla="*/ 15929722 w 15929721"/>
              <a:gd name="connsiteY7" fmla="*/ 1853860 h 3547872"/>
              <a:gd name="connsiteX0" fmla="*/ 0 w 17764659"/>
              <a:gd name="connsiteY0" fmla="*/ 1853492 h 3547872"/>
              <a:gd name="connsiteX1" fmla="*/ 11337887 w 17764659"/>
              <a:gd name="connsiteY1" fmla="*/ 1850746 h 3547872"/>
              <a:gd name="connsiteX2" fmla="*/ 11440300 w 17764659"/>
              <a:gd name="connsiteY2" fmla="*/ 1221639 h 3547872"/>
              <a:gd name="connsiteX3" fmla="*/ 11725592 w 17764659"/>
              <a:gd name="connsiteY3" fmla="*/ 3547872 h 3547872"/>
              <a:gd name="connsiteX4" fmla="*/ 12018200 w 17764659"/>
              <a:gd name="connsiteY4" fmla="*/ 0 h 3547872"/>
              <a:gd name="connsiteX5" fmla="*/ 12329373 w 17764659"/>
              <a:gd name="connsiteY5" fmla="*/ 3061975 h 3547872"/>
              <a:gd name="connsiteX6" fmla="*/ 12469633 w 17764659"/>
              <a:gd name="connsiteY6" fmla="*/ 1853223 h 3547872"/>
              <a:gd name="connsiteX7" fmla="*/ 17764659 w 17764659"/>
              <a:gd name="connsiteY7" fmla="*/ 1853861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64659" h="3547872">
                <a:moveTo>
                  <a:pt x="0" y="1853492"/>
                </a:moveTo>
                <a:lnTo>
                  <a:pt x="11337887" y="1850746"/>
                </a:lnTo>
                <a:lnTo>
                  <a:pt x="11440300" y="1221639"/>
                </a:lnTo>
                <a:lnTo>
                  <a:pt x="11725592" y="3547872"/>
                </a:lnTo>
                <a:lnTo>
                  <a:pt x="12018200" y="0"/>
                </a:lnTo>
                <a:lnTo>
                  <a:pt x="12329373" y="3061975"/>
                </a:lnTo>
                <a:lnTo>
                  <a:pt x="12469633" y="1853223"/>
                </a:lnTo>
                <a:lnTo>
                  <a:pt x="17764659" y="1853861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FA59D1-F528-49A2-B7ED-368EDCBA10AA}"/>
              </a:ext>
            </a:extLst>
          </p:cNvPr>
          <p:cNvSpPr/>
          <p:nvPr/>
        </p:nvSpPr>
        <p:spPr>
          <a:xfrm>
            <a:off x="840246" y="675703"/>
            <a:ext cx="46858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E-LEARNING </a:t>
            </a:r>
            <a:endParaRPr lang="ko-KR" altLang="en-US" sz="5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A7FD-3C38-4323-916E-2D0734E3E7F6}"/>
              </a:ext>
            </a:extLst>
          </p:cNvPr>
          <p:cNvSpPr txBox="1"/>
          <p:nvPr/>
        </p:nvSpPr>
        <p:spPr>
          <a:xfrm>
            <a:off x="912676" y="163659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DD5F7-A217-4F1A-9801-1370F040694C}"/>
              </a:ext>
            </a:extLst>
          </p:cNvPr>
          <p:cNvSpPr txBox="1"/>
          <p:nvPr/>
        </p:nvSpPr>
        <p:spPr>
          <a:xfrm>
            <a:off x="1723379" y="2972295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E5C17-951B-48C6-B082-1E4E4C42AC66}"/>
              </a:ext>
            </a:extLst>
          </p:cNvPr>
          <p:cNvSpPr txBox="1"/>
          <p:nvPr/>
        </p:nvSpPr>
        <p:spPr>
          <a:xfrm>
            <a:off x="1723379" y="4563342"/>
            <a:ext cx="4384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5150D-7E7C-491C-916D-B48770E7A9D3}"/>
              </a:ext>
            </a:extLst>
          </p:cNvPr>
          <p:cNvSpPr txBox="1"/>
          <p:nvPr/>
        </p:nvSpPr>
        <p:spPr>
          <a:xfrm>
            <a:off x="532486" y="2925937"/>
            <a:ext cx="11908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4"/>
                </a:solidFill>
                <a:cs typeface="Arial" pitchFamily="34" charset="0"/>
              </a:rPr>
              <a:t>Good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A2785-B9B3-4499-9668-474405C9ABCD}"/>
              </a:ext>
            </a:extLst>
          </p:cNvPr>
          <p:cNvSpPr txBox="1"/>
          <p:nvPr/>
        </p:nvSpPr>
        <p:spPr>
          <a:xfrm>
            <a:off x="532486" y="4540283"/>
            <a:ext cx="11908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Bad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0" name="Graphic 25">
            <a:extLst>
              <a:ext uri="{FF2B5EF4-FFF2-40B4-BE49-F238E27FC236}">
                <a16:creationId xmlns:a16="http://schemas.microsoft.com/office/drawing/2014/main" id="{2A195617-8C33-4516-AA94-DEABA42B6273}"/>
              </a:ext>
            </a:extLst>
          </p:cNvPr>
          <p:cNvGrpSpPr/>
          <p:nvPr/>
        </p:nvGrpSpPr>
        <p:grpSpPr>
          <a:xfrm flipH="1">
            <a:off x="10640199" y="3680631"/>
            <a:ext cx="1293645" cy="859652"/>
            <a:chOff x="342288" y="5278574"/>
            <a:chExt cx="1920177" cy="127599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300C03-56F7-4199-896D-9561814F75B8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4A809B-1731-4412-8C04-9FA8D03C146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E9AB0D-7577-4DA7-A6B0-686C2988B69F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D4692C2-AC80-49DD-BEC0-C32C001A2158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810160-F85C-4AEB-95B0-26D1CD53DF84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3CA08F-845A-421F-BF37-FA351150F82E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CF61E43-FACB-44FE-939A-3F5B6644F6A8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843CEC-BEE7-4157-8831-3DB462E3F5C9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7F17770-B767-42E1-8372-5800B302CCEE}"/>
              </a:ext>
            </a:extLst>
          </p:cNvPr>
          <p:cNvSpPr txBox="1"/>
          <p:nvPr/>
        </p:nvSpPr>
        <p:spPr>
          <a:xfrm>
            <a:off x="8134862" y="4476204"/>
            <a:ext cx="3126068" cy="18327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800" dirty="0">
                <a:cs typeface="Arial" pitchFamily="34" charset="0"/>
              </a:rPr>
              <a:t> Layout</a:t>
            </a:r>
          </a:p>
          <a:p>
            <a:r>
              <a:rPr lang="en-GB" altLang="ko-KR" sz="2800" dirty="0">
                <a:cs typeface="Arial" pitchFamily="34" charset="0"/>
              </a:rPr>
              <a:t>Clean Text Slide for your Presentation</a:t>
            </a:r>
            <a:endParaRPr lang="ko-KR" altLang="en-US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089AFE-74F7-4C5E-94AF-A10BB7AF357C}"/>
              </a:ext>
            </a:extLst>
          </p:cNvPr>
          <p:cNvSpPr txBox="1"/>
          <p:nvPr/>
        </p:nvSpPr>
        <p:spPr>
          <a:xfrm>
            <a:off x="9842643" y="6230920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90707" y="236529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10C2E-6E15-4604-B4B9-788AC235DBDD}"/>
              </a:ext>
            </a:extLst>
          </p:cNvPr>
          <p:cNvSpPr txBox="1"/>
          <p:nvPr/>
        </p:nvSpPr>
        <p:spPr>
          <a:xfrm>
            <a:off x="491017" y="3368598"/>
            <a:ext cx="24961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2FB53-C754-45D8-82A5-4D03F1F4A846}"/>
              </a:ext>
            </a:extLst>
          </p:cNvPr>
          <p:cNvSpPr txBox="1"/>
          <p:nvPr/>
        </p:nvSpPr>
        <p:spPr>
          <a:xfrm>
            <a:off x="3891290" y="4275002"/>
            <a:ext cx="504720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CU USU AGAM INTEGRE IMPEDIT.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C4202-FD41-4B7E-AFD1-EC28537ABBF8}"/>
              </a:ext>
            </a:extLst>
          </p:cNvPr>
          <p:cNvSpPr txBox="1"/>
          <p:nvPr/>
        </p:nvSpPr>
        <p:spPr>
          <a:xfrm>
            <a:off x="3918458" y="5105999"/>
            <a:ext cx="4992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92EAF-0DAB-4A5A-8D85-3605C01E022B}"/>
              </a:ext>
            </a:extLst>
          </p:cNvPr>
          <p:cNvSpPr txBox="1"/>
          <p:nvPr/>
        </p:nvSpPr>
        <p:spPr>
          <a:xfrm>
            <a:off x="1116212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BASIC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7E893-D798-4120-B2EC-DC9ECE7F48B0}"/>
              </a:ext>
            </a:extLst>
          </p:cNvPr>
          <p:cNvSpPr txBox="1"/>
          <p:nvPr/>
        </p:nvSpPr>
        <p:spPr>
          <a:xfrm>
            <a:off x="3777613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REGULER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09BF5-83A3-422D-A92B-69B752906BCB}"/>
              </a:ext>
            </a:extLst>
          </p:cNvPr>
          <p:cNvSpPr txBox="1"/>
          <p:nvPr/>
        </p:nvSpPr>
        <p:spPr>
          <a:xfrm>
            <a:off x="6439014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76642-F29C-4D94-B8C9-D653D30AA0AD}"/>
              </a:ext>
            </a:extLst>
          </p:cNvPr>
          <p:cNvSpPr txBox="1"/>
          <p:nvPr/>
        </p:nvSpPr>
        <p:spPr>
          <a:xfrm>
            <a:off x="9100416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ULTIMATE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593558"/>
              </p:ext>
            </p:extLst>
          </p:nvPr>
        </p:nvGraphicFramePr>
        <p:xfrm>
          <a:off x="923076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8291AF2D-632C-4266-940E-7A5857765D7F}"/>
              </a:ext>
            </a:extLst>
          </p:cNvPr>
          <p:cNvSpPr/>
          <p:nvPr/>
        </p:nvSpPr>
        <p:spPr>
          <a:xfrm>
            <a:off x="1440040" y="2461324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37</a:t>
            </a:r>
            <a:endParaRPr lang="ko-KR" altLang="en-US" sz="40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55F65EE2-F59F-476D-8B8B-BC4EF61FC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51624"/>
              </p:ext>
            </p:extLst>
          </p:nvPr>
        </p:nvGraphicFramePr>
        <p:xfrm>
          <a:off x="3584477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13521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타원 52">
            <a:extLst>
              <a:ext uri="{FF2B5EF4-FFF2-40B4-BE49-F238E27FC236}">
                <a16:creationId xmlns:a16="http://schemas.microsoft.com/office/drawing/2014/main" id="{B58B428A-363C-4845-A6F7-3DDFE52441C9}"/>
              </a:ext>
            </a:extLst>
          </p:cNvPr>
          <p:cNvSpPr/>
          <p:nvPr/>
        </p:nvSpPr>
        <p:spPr>
          <a:xfrm>
            <a:off x="4101440" y="2461324"/>
            <a:ext cx="1314146" cy="13141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45</a:t>
            </a:r>
            <a:endParaRPr lang="ko-KR" altLang="en-US" sz="4000" dirty="0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BC16E692-A141-4BDD-92B4-B8D59C4EE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5424"/>
              </p:ext>
            </p:extLst>
          </p:nvPr>
        </p:nvGraphicFramePr>
        <p:xfrm>
          <a:off x="6245878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80712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타원 54">
            <a:extLst>
              <a:ext uri="{FF2B5EF4-FFF2-40B4-BE49-F238E27FC236}">
                <a16:creationId xmlns:a16="http://schemas.microsoft.com/office/drawing/2014/main" id="{70E82602-C961-4FDB-8323-E88DF6BB5D12}"/>
              </a:ext>
            </a:extLst>
          </p:cNvPr>
          <p:cNvSpPr/>
          <p:nvPr/>
        </p:nvSpPr>
        <p:spPr>
          <a:xfrm>
            <a:off x="6762842" y="2461324"/>
            <a:ext cx="1314146" cy="13141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22</a:t>
            </a:r>
            <a:endParaRPr lang="ko-KR" altLang="en-US" sz="4000" dirty="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2806A487-301E-4DE7-9E71-C10EF80FB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328399"/>
              </p:ext>
            </p:extLst>
          </p:nvPr>
        </p:nvGraphicFramePr>
        <p:xfrm>
          <a:off x="8907280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171514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타원 56">
            <a:extLst>
              <a:ext uri="{FF2B5EF4-FFF2-40B4-BE49-F238E27FC236}">
                <a16:creationId xmlns:a16="http://schemas.microsoft.com/office/drawing/2014/main" id="{2B5DB2F9-E00D-4B8B-88BA-76270FF64A46}"/>
              </a:ext>
            </a:extLst>
          </p:cNvPr>
          <p:cNvSpPr/>
          <p:nvPr/>
        </p:nvSpPr>
        <p:spPr>
          <a:xfrm>
            <a:off x="9424244" y="2461324"/>
            <a:ext cx="131414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99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14">
            <a:extLst>
              <a:ext uri="{FF2B5EF4-FFF2-40B4-BE49-F238E27FC236}">
                <a16:creationId xmlns:a16="http://schemas.microsoft.com/office/drawing/2014/main" id="{A48C5573-1486-42B0-8DF6-1B9A638D5217}"/>
              </a:ext>
            </a:extLst>
          </p:cNvPr>
          <p:cNvGrpSpPr/>
          <p:nvPr/>
        </p:nvGrpSpPr>
        <p:grpSpPr>
          <a:xfrm>
            <a:off x="2003620" y="4552122"/>
            <a:ext cx="2222555" cy="1748076"/>
            <a:chOff x="2444748" y="555045"/>
            <a:chExt cx="7282048" cy="572745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441CEB-654D-4116-BBF0-AA44684D387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53FA82-0C80-412C-9F6B-20E3CCA3284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E6CFF66-BA7E-4F70-A398-A81DE94CAA3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9163EB2-D6A5-4468-A7F9-A3F9354F8104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8EEEAF-BF8F-41B3-A3E1-7D66D36BF9D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D40D25-5C90-494F-AF12-DF2DE215AD9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DC02FE-5929-45CD-B1D7-FC2F68851D1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7648BFF-973B-42DA-8E7C-1A8989288E46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3D8896-346B-49BC-8C02-32605928A5B5}"/>
              </a:ext>
            </a:extLst>
          </p:cNvPr>
          <p:cNvGrpSpPr/>
          <p:nvPr/>
        </p:nvGrpSpPr>
        <p:grpSpPr>
          <a:xfrm rot="1080000">
            <a:off x="435537" y="2291042"/>
            <a:ext cx="2302013" cy="2202965"/>
            <a:chOff x="5792718" y="3057304"/>
            <a:chExt cx="2302013" cy="2202965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EE01E939-2123-49BA-8CC1-8BB58D8EE056}"/>
                </a:ext>
              </a:extLst>
            </p:cNvPr>
            <p:cNvSpPr/>
            <p:nvPr/>
          </p:nvSpPr>
          <p:spPr>
            <a:xfrm>
              <a:off x="5792718" y="3057304"/>
              <a:ext cx="2202966" cy="2202965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461EA2AB-02AE-4A20-9FFC-1AF01EB727A6}"/>
                </a:ext>
              </a:extLst>
            </p:cNvPr>
            <p:cNvSpPr/>
            <p:nvPr/>
          </p:nvSpPr>
          <p:spPr>
            <a:xfrm>
              <a:off x="7644895" y="3794601"/>
              <a:ext cx="449836" cy="3877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24C10A-C043-41FC-92F0-AC1E3A5D8B04}"/>
              </a:ext>
            </a:extLst>
          </p:cNvPr>
          <p:cNvGrpSpPr/>
          <p:nvPr/>
        </p:nvGrpSpPr>
        <p:grpSpPr>
          <a:xfrm rot="326729">
            <a:off x="2007754" y="1560505"/>
            <a:ext cx="2202966" cy="2202965"/>
            <a:chOff x="7263416" y="1957282"/>
            <a:chExt cx="2202966" cy="2202965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6B59339-6106-4087-920F-A264F7A30059}"/>
                </a:ext>
              </a:extLst>
            </p:cNvPr>
            <p:cNvSpPr/>
            <p:nvPr/>
          </p:nvSpPr>
          <p:spPr>
            <a:xfrm rot="5400000">
              <a:off x="7263416" y="1957282"/>
              <a:ext cx="2202965" cy="2202966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11D7BB18-5561-483E-959C-52C77FDCB276}"/>
                </a:ext>
              </a:extLst>
            </p:cNvPr>
            <p:cNvSpPr/>
            <p:nvPr/>
          </p:nvSpPr>
          <p:spPr>
            <a:xfrm rot="12353748">
              <a:off x="9011050" y="3247822"/>
              <a:ext cx="449836" cy="3877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ED8BB1-AB78-4812-884E-C1F558E76BF4}"/>
              </a:ext>
            </a:extLst>
          </p:cNvPr>
          <p:cNvGrpSpPr/>
          <p:nvPr/>
        </p:nvGrpSpPr>
        <p:grpSpPr>
          <a:xfrm>
            <a:off x="3893407" y="2388520"/>
            <a:ext cx="2203112" cy="2214087"/>
            <a:chOff x="9170425" y="2386609"/>
            <a:chExt cx="2203112" cy="221408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B1AF8A3-BDB0-4AE3-B25F-0E6EA2AE3EF4}"/>
                </a:ext>
              </a:extLst>
            </p:cNvPr>
            <p:cNvSpPr/>
            <p:nvPr/>
          </p:nvSpPr>
          <p:spPr>
            <a:xfrm rot="4740000" flipH="1" flipV="1">
              <a:off x="9170493" y="2397652"/>
              <a:ext cx="2202976" cy="2203112"/>
            </a:xfrm>
            <a:custGeom>
              <a:avLst/>
              <a:gdLst>
                <a:gd name="connsiteX0" fmla="*/ 2192927 w 2202976"/>
                <a:gd name="connsiteY0" fmla="*/ 1250461 h 2203112"/>
                <a:gd name="connsiteX1" fmla="*/ 1431898 w 2202976"/>
                <a:gd name="connsiteY1" fmla="*/ 2152295 h 2203112"/>
                <a:gd name="connsiteX2" fmla="*/ 179665 w 2202976"/>
                <a:gd name="connsiteY2" fmla="*/ 1704449 h 2203112"/>
                <a:gd name="connsiteX3" fmla="*/ 271234 w 2202976"/>
                <a:gd name="connsiteY3" fmla="*/ 377698 h 2203112"/>
                <a:gd name="connsiteX4" fmla="*/ 1227211 w 2202976"/>
                <a:gd name="connsiteY4" fmla="*/ 7161 h 2203112"/>
                <a:gd name="connsiteX5" fmla="*/ 1391405 w 2202976"/>
                <a:gd name="connsiteY5" fmla="*/ 39708 h 2203112"/>
                <a:gd name="connsiteX6" fmla="*/ 1462907 w 2202976"/>
                <a:gd name="connsiteY6" fmla="*/ 336250 h 2203112"/>
                <a:gd name="connsiteX7" fmla="*/ 1332781 w 2202976"/>
                <a:gd name="connsiteY7" fmla="*/ 287272 h 2203112"/>
                <a:gd name="connsiteX8" fmla="*/ 463488 w 2202976"/>
                <a:gd name="connsiteY8" fmla="*/ 545310 h 2203112"/>
                <a:gd name="connsiteX9" fmla="*/ 393123 w 2202976"/>
                <a:gd name="connsiteY9" fmla="*/ 1564838 h 2203112"/>
                <a:gd name="connsiteX10" fmla="*/ 1355388 w 2202976"/>
                <a:gd name="connsiteY10" fmla="*/ 1908981 h 2203112"/>
                <a:gd name="connsiteX11" fmla="*/ 1947528 w 2202976"/>
                <a:gd name="connsiteY11" fmla="*/ 1076059 h 2203112"/>
                <a:gd name="connsiteX12" fmla="*/ 2202473 w 2202976"/>
                <a:gd name="connsiteY12" fmla="*/ 1068383 h 2203112"/>
                <a:gd name="connsiteX13" fmla="*/ 2192927 w 2202976"/>
                <a:gd name="connsiteY13" fmla="*/ 1250461 h 220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2976" h="2203112">
                  <a:moveTo>
                    <a:pt x="2192927" y="1250461"/>
                  </a:moveTo>
                  <a:cubicBezTo>
                    <a:pt x="2136182" y="1667582"/>
                    <a:pt x="1843675" y="2022814"/>
                    <a:pt x="1431898" y="2152295"/>
                  </a:cubicBezTo>
                  <a:cubicBezTo>
                    <a:pt x="961295" y="2300275"/>
                    <a:pt x="449692" y="2117306"/>
                    <a:pt x="179665" y="1704449"/>
                  </a:cubicBezTo>
                  <a:cubicBezTo>
                    <a:pt x="-90361" y="1291592"/>
                    <a:pt x="-52950" y="749544"/>
                    <a:pt x="271234" y="377698"/>
                  </a:cubicBezTo>
                  <a:cubicBezTo>
                    <a:pt x="514372" y="98813"/>
                    <a:pt x="874344" y="-33316"/>
                    <a:pt x="1227211" y="7161"/>
                  </a:cubicBezTo>
                  <a:lnTo>
                    <a:pt x="1391405" y="39708"/>
                  </a:lnTo>
                  <a:lnTo>
                    <a:pt x="1462907" y="336250"/>
                  </a:lnTo>
                  <a:lnTo>
                    <a:pt x="1332781" y="287272"/>
                  </a:lnTo>
                  <a:cubicBezTo>
                    <a:pt x="1021642" y="198757"/>
                    <a:pt x="681464" y="295287"/>
                    <a:pt x="463488" y="545310"/>
                  </a:cubicBezTo>
                  <a:cubicBezTo>
                    <a:pt x="214372" y="831051"/>
                    <a:pt x="185624" y="1247583"/>
                    <a:pt x="393123" y="1564838"/>
                  </a:cubicBezTo>
                  <a:cubicBezTo>
                    <a:pt x="600622" y="1882094"/>
                    <a:pt x="993759" y="2022695"/>
                    <a:pt x="1355388" y="1908981"/>
                  </a:cubicBezTo>
                  <a:cubicBezTo>
                    <a:pt x="1717017" y="1795267"/>
                    <a:pt x="1958938" y="1454974"/>
                    <a:pt x="1947528" y="1076059"/>
                  </a:cubicBezTo>
                  <a:lnTo>
                    <a:pt x="2202473" y="1068383"/>
                  </a:lnTo>
                  <a:cubicBezTo>
                    <a:pt x="2204329" y="1130021"/>
                    <a:pt x="2201034" y="1190872"/>
                    <a:pt x="2192927" y="12504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7734918F-3AB2-4A30-BCBB-02A41D8EF8B3}"/>
                </a:ext>
              </a:extLst>
            </p:cNvPr>
            <p:cNvSpPr/>
            <p:nvPr/>
          </p:nvSpPr>
          <p:spPr>
            <a:xfrm rot="15540000">
              <a:off x="9676972" y="2417632"/>
              <a:ext cx="449836" cy="3877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12" name="Graphic 226">
            <a:extLst>
              <a:ext uri="{FF2B5EF4-FFF2-40B4-BE49-F238E27FC236}">
                <a16:creationId xmlns:a16="http://schemas.microsoft.com/office/drawing/2014/main" id="{C69BC1F2-E923-4886-ADAE-D42A286BB76F}"/>
              </a:ext>
            </a:extLst>
          </p:cNvPr>
          <p:cNvGrpSpPr/>
          <p:nvPr/>
        </p:nvGrpSpPr>
        <p:grpSpPr>
          <a:xfrm>
            <a:off x="2702949" y="4801533"/>
            <a:ext cx="823896" cy="972498"/>
            <a:chOff x="3190967" y="4976140"/>
            <a:chExt cx="1594302" cy="1881859"/>
          </a:xfrm>
          <a:solidFill>
            <a:schemeClr val="accent5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C1B9E3-A5FF-4A76-A87B-805854F2EDCF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F69171-FA8B-4F70-A531-A21DC25F7C51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003895-D195-4695-AA7C-67F28FBB7A1C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BAA813-4646-4998-ADE7-2F405FFF1934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F0EB62-C291-42AF-9AD5-6B618DDA9180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6FA3B1A-A362-4A02-8B11-4221EF5CF159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32A9EA-47C7-4F2D-B989-BCA4043A1AA6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D7973B3-4EBF-4D34-BA96-D59FB4B171C8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EE62A-D731-4E94-BF19-4FBD5EF98C3D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A6FF5B-1586-46C4-848D-0FAAA120A8B2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171565-6823-4753-91CE-10168CF1F95A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ounded Rectangle 7">
            <a:extLst>
              <a:ext uri="{FF2B5EF4-FFF2-40B4-BE49-F238E27FC236}">
                <a16:creationId xmlns:a16="http://schemas.microsoft.com/office/drawing/2014/main" id="{4F795A0B-F31B-4F3B-AC97-4A700ED8EB10}"/>
              </a:ext>
            </a:extLst>
          </p:cNvPr>
          <p:cNvSpPr/>
          <p:nvPr/>
        </p:nvSpPr>
        <p:spPr>
          <a:xfrm>
            <a:off x="2877269" y="2308903"/>
            <a:ext cx="533351" cy="4602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3FB55C50-C257-4B63-9A4F-AB4D0BC545D8}"/>
              </a:ext>
            </a:extLst>
          </p:cNvPr>
          <p:cNvSpPr>
            <a:spLocks noChangeAspect="1"/>
          </p:cNvSpPr>
          <p:nvPr/>
        </p:nvSpPr>
        <p:spPr>
          <a:xfrm>
            <a:off x="4732973" y="3236941"/>
            <a:ext cx="523979" cy="5283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7B49D94C-54BC-4194-A019-CE5E29E1EC82}"/>
              </a:ext>
            </a:extLst>
          </p:cNvPr>
          <p:cNvSpPr/>
          <p:nvPr/>
        </p:nvSpPr>
        <p:spPr>
          <a:xfrm>
            <a:off x="1270816" y="3139724"/>
            <a:ext cx="507421" cy="4749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5205A0-3EF1-477B-B543-E43C3B14BDD4}"/>
              </a:ext>
            </a:extLst>
          </p:cNvPr>
          <p:cNvSpPr txBox="1"/>
          <p:nvPr/>
        </p:nvSpPr>
        <p:spPr>
          <a:xfrm>
            <a:off x="6583178" y="1751159"/>
            <a:ext cx="5225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id="{53A6530A-4643-4AA8-A338-A4DDD80D7A25}"/>
              </a:ext>
            </a:extLst>
          </p:cNvPr>
          <p:cNvSpPr>
            <a:spLocks noChangeAspect="1"/>
          </p:cNvSpPr>
          <p:nvPr/>
        </p:nvSpPr>
        <p:spPr>
          <a:xfrm rot="20700000">
            <a:off x="10000642" y="2872152"/>
            <a:ext cx="655915" cy="53280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190C03FA-A583-4FDC-891E-82581AB8300F}"/>
              </a:ext>
            </a:extLst>
          </p:cNvPr>
          <p:cNvSpPr>
            <a:spLocks noChangeAspect="1"/>
          </p:cNvSpPr>
          <p:nvPr/>
        </p:nvSpPr>
        <p:spPr>
          <a:xfrm>
            <a:off x="7186335" y="2883282"/>
            <a:ext cx="720000" cy="510546"/>
          </a:xfrm>
          <a:custGeom>
            <a:avLst/>
            <a:gdLst/>
            <a:ahLst/>
            <a:cxnLst/>
            <a:rect l="l" t="t" r="r" b="b"/>
            <a:pathLst>
              <a:path w="3960000" h="2808000">
                <a:moveTo>
                  <a:pt x="2137982" y="2165237"/>
                </a:moveTo>
                <a:lnTo>
                  <a:pt x="2111402" y="2204211"/>
                </a:lnTo>
                <a:lnTo>
                  <a:pt x="2137982" y="2204211"/>
                </a:lnTo>
                <a:close/>
                <a:moveTo>
                  <a:pt x="2635730" y="2101964"/>
                </a:moveTo>
                <a:cubicBezTo>
                  <a:pt x="2615812" y="2101964"/>
                  <a:pt x="2599666" y="2142287"/>
                  <a:pt x="2599666" y="2192028"/>
                </a:cubicBezTo>
                <a:cubicBezTo>
                  <a:pt x="2599666" y="2241769"/>
                  <a:pt x="2615812" y="2282092"/>
                  <a:pt x="2635730" y="2282092"/>
                </a:cubicBezTo>
                <a:cubicBezTo>
                  <a:pt x="2655648" y="2282092"/>
                  <a:pt x="2671794" y="2241769"/>
                  <a:pt x="2671794" y="2192028"/>
                </a:cubicBezTo>
                <a:cubicBezTo>
                  <a:pt x="2671794" y="2142287"/>
                  <a:pt x="2655648" y="2101964"/>
                  <a:pt x="2635730" y="2101964"/>
                </a:cubicBezTo>
                <a:close/>
                <a:moveTo>
                  <a:pt x="1280012" y="2101964"/>
                </a:moveTo>
                <a:cubicBezTo>
                  <a:pt x="1260094" y="2101964"/>
                  <a:pt x="1243948" y="2142287"/>
                  <a:pt x="1243948" y="2192028"/>
                </a:cubicBezTo>
                <a:cubicBezTo>
                  <a:pt x="1243948" y="2241769"/>
                  <a:pt x="1260094" y="2282092"/>
                  <a:pt x="1280012" y="2282092"/>
                </a:cubicBezTo>
                <a:cubicBezTo>
                  <a:pt x="1299930" y="2282092"/>
                  <a:pt x="1316076" y="2241769"/>
                  <a:pt x="1316076" y="2192028"/>
                </a:cubicBezTo>
                <a:cubicBezTo>
                  <a:pt x="1316076" y="2142287"/>
                  <a:pt x="1299930" y="2101964"/>
                  <a:pt x="1280012" y="2101964"/>
                </a:cubicBezTo>
                <a:close/>
                <a:moveTo>
                  <a:pt x="2138296" y="2025749"/>
                </a:moveTo>
                <a:lnTo>
                  <a:pt x="2139137" y="2026323"/>
                </a:lnTo>
                <a:lnTo>
                  <a:pt x="2216315" y="2026323"/>
                </a:lnTo>
                <a:lnTo>
                  <a:pt x="2216315" y="2204211"/>
                </a:lnTo>
                <a:lnTo>
                  <a:pt x="2256063" y="2204211"/>
                </a:lnTo>
                <a:lnTo>
                  <a:pt x="2256063" y="2282544"/>
                </a:lnTo>
                <a:lnTo>
                  <a:pt x="2216315" y="2282544"/>
                </a:lnTo>
                <a:lnTo>
                  <a:pt x="2216315" y="2357732"/>
                </a:lnTo>
                <a:lnTo>
                  <a:pt x="2137982" y="2357732"/>
                </a:lnTo>
                <a:lnTo>
                  <a:pt x="2137982" y="2282544"/>
                </a:lnTo>
                <a:lnTo>
                  <a:pt x="2015039" y="2282544"/>
                </a:lnTo>
                <a:lnTo>
                  <a:pt x="2015039" y="2208059"/>
                </a:lnTo>
                <a:lnTo>
                  <a:pt x="2014304" y="2207558"/>
                </a:lnTo>
                <a:lnTo>
                  <a:pt x="2015039" y="2206481"/>
                </a:lnTo>
                <a:lnTo>
                  <a:pt x="2015039" y="2204211"/>
                </a:lnTo>
                <a:lnTo>
                  <a:pt x="2016587" y="2204211"/>
                </a:lnTo>
                <a:close/>
                <a:moveTo>
                  <a:pt x="1855876" y="2017651"/>
                </a:moveTo>
                <a:cubicBezTo>
                  <a:pt x="1914135" y="2017257"/>
                  <a:pt x="1961791" y="2063958"/>
                  <a:pt x="1962577" y="2122214"/>
                </a:cubicBezTo>
                <a:cubicBezTo>
                  <a:pt x="1962954" y="2150145"/>
                  <a:pt x="1952489" y="2175712"/>
                  <a:pt x="1934995" y="2194820"/>
                </a:cubicBezTo>
                <a:cubicBezTo>
                  <a:pt x="1952694" y="2214184"/>
                  <a:pt x="1963194" y="2240138"/>
                  <a:pt x="1962560" y="2268406"/>
                </a:cubicBezTo>
                <a:cubicBezTo>
                  <a:pt x="1961260" y="2326468"/>
                  <a:pt x="1913477" y="2372672"/>
                  <a:pt x="1855404" y="2372021"/>
                </a:cubicBezTo>
                <a:cubicBezTo>
                  <a:pt x="1797331" y="2371371"/>
                  <a:pt x="1750595" y="2324109"/>
                  <a:pt x="1750595" y="2266032"/>
                </a:cubicBezTo>
                <a:lnTo>
                  <a:pt x="1826499" y="2266032"/>
                </a:lnTo>
                <a:cubicBezTo>
                  <a:pt x="1826499" y="2282520"/>
                  <a:pt x="1839767" y="2295938"/>
                  <a:pt x="1856254" y="2296122"/>
                </a:cubicBezTo>
                <a:cubicBezTo>
                  <a:pt x="1872741" y="2296307"/>
                  <a:pt x="1886306" y="2283190"/>
                  <a:pt x="1886676" y="2266706"/>
                </a:cubicBezTo>
                <a:cubicBezTo>
                  <a:pt x="1887039" y="2250493"/>
                  <a:pt x="1874503" y="2236962"/>
                  <a:pt x="1858407" y="2236065"/>
                </a:cubicBezTo>
                <a:lnTo>
                  <a:pt x="1814193" y="2236065"/>
                </a:lnTo>
                <a:lnTo>
                  <a:pt x="1814193" y="2152552"/>
                </a:lnTo>
                <a:lnTo>
                  <a:pt x="1857384" y="2152552"/>
                </a:lnTo>
                <a:cubicBezTo>
                  <a:pt x="1873190" y="2152141"/>
                  <a:pt x="1885741" y="2139089"/>
                  <a:pt x="1885527" y="2123254"/>
                </a:cubicBezTo>
                <a:cubicBezTo>
                  <a:pt x="1885313" y="2107349"/>
                  <a:pt x="1872302" y="2094598"/>
                  <a:pt x="1856396" y="2094706"/>
                </a:cubicBezTo>
                <a:cubicBezTo>
                  <a:pt x="1840490" y="2094813"/>
                  <a:pt x="1827652" y="2107738"/>
                  <a:pt x="1827652" y="2123644"/>
                </a:cubicBezTo>
                <a:lnTo>
                  <a:pt x="1750595" y="2123644"/>
                </a:lnTo>
                <a:cubicBezTo>
                  <a:pt x="1750595" y="2065383"/>
                  <a:pt x="1797616" y="2018044"/>
                  <a:pt x="1855876" y="2017651"/>
                </a:cubicBezTo>
                <a:close/>
                <a:moveTo>
                  <a:pt x="2930344" y="2012028"/>
                </a:moveTo>
                <a:cubicBezTo>
                  <a:pt x="2996416" y="2014229"/>
                  <a:pt x="3045968" y="2074602"/>
                  <a:pt x="3038901" y="2136479"/>
                </a:cubicBezTo>
                <a:cubicBezTo>
                  <a:pt x="3029916" y="2202312"/>
                  <a:pt x="2982346" y="2231435"/>
                  <a:pt x="2939412" y="2275597"/>
                </a:cubicBezTo>
                <a:lnTo>
                  <a:pt x="3031192" y="2275597"/>
                </a:lnTo>
                <a:lnTo>
                  <a:pt x="3031192" y="2357732"/>
                </a:lnTo>
                <a:lnTo>
                  <a:pt x="2819358" y="2357732"/>
                </a:lnTo>
                <a:cubicBezTo>
                  <a:pt x="2819409" y="2335416"/>
                  <a:pt x="2820521" y="2314113"/>
                  <a:pt x="2820571" y="2291797"/>
                </a:cubicBezTo>
                <a:cubicBezTo>
                  <a:pt x="2870625" y="2240158"/>
                  <a:pt x="2905662" y="2213324"/>
                  <a:pt x="2965770" y="2143601"/>
                </a:cubicBezTo>
                <a:cubicBezTo>
                  <a:pt x="2980233" y="2116927"/>
                  <a:pt x="2957264" y="2092452"/>
                  <a:pt x="2931831" y="2093607"/>
                </a:cubicBezTo>
                <a:cubicBezTo>
                  <a:pt x="2910102" y="2094595"/>
                  <a:pt x="2891536" y="2110969"/>
                  <a:pt x="2889885" y="2139461"/>
                </a:cubicBezTo>
                <a:lnTo>
                  <a:pt x="2818945" y="2139461"/>
                </a:lnTo>
                <a:cubicBezTo>
                  <a:pt x="2821421" y="2064364"/>
                  <a:pt x="2869776" y="2012037"/>
                  <a:pt x="2930344" y="2012028"/>
                </a:cubicBezTo>
                <a:close/>
                <a:moveTo>
                  <a:pt x="2635730" y="2012028"/>
                </a:moveTo>
                <a:cubicBezTo>
                  <a:pt x="2705318" y="2012028"/>
                  <a:pt x="2761730" y="2092617"/>
                  <a:pt x="2761730" y="2192028"/>
                </a:cubicBezTo>
                <a:cubicBezTo>
                  <a:pt x="2761730" y="2291439"/>
                  <a:pt x="2705318" y="2372028"/>
                  <a:pt x="2635730" y="2372028"/>
                </a:cubicBezTo>
                <a:cubicBezTo>
                  <a:pt x="2566142" y="2372028"/>
                  <a:pt x="2509730" y="2291439"/>
                  <a:pt x="2509730" y="2192028"/>
                </a:cubicBezTo>
                <a:cubicBezTo>
                  <a:pt x="2509730" y="2092617"/>
                  <a:pt x="2566142" y="2012028"/>
                  <a:pt x="2635730" y="2012028"/>
                </a:cubicBezTo>
                <a:close/>
                <a:moveTo>
                  <a:pt x="2436237" y="2012028"/>
                </a:moveTo>
                <a:lnTo>
                  <a:pt x="2436206" y="2012510"/>
                </a:lnTo>
                <a:lnTo>
                  <a:pt x="2452515" y="2012510"/>
                </a:lnTo>
                <a:lnTo>
                  <a:pt x="2452515" y="2372028"/>
                </a:lnTo>
                <a:lnTo>
                  <a:pt x="2364870" y="2372028"/>
                </a:lnTo>
                <a:lnTo>
                  <a:pt x="2364870" y="2101874"/>
                </a:lnTo>
                <a:cubicBezTo>
                  <a:pt x="2347394" y="2108434"/>
                  <a:pt x="2328091" y="2111607"/>
                  <a:pt x="2308515" y="2111039"/>
                </a:cubicBezTo>
                <a:lnTo>
                  <a:pt x="2311564" y="2043892"/>
                </a:lnTo>
                <a:cubicBezTo>
                  <a:pt x="2321741" y="2044066"/>
                  <a:pt x="2331771" y="2042373"/>
                  <a:pt x="2340372" y="2039030"/>
                </a:cubicBezTo>
                <a:cubicBezTo>
                  <a:pt x="2355279" y="2033236"/>
                  <a:pt x="2364268" y="2023137"/>
                  <a:pt x="2364156" y="2012310"/>
                </a:cubicBezTo>
                <a:cubicBezTo>
                  <a:pt x="2388183" y="2012216"/>
                  <a:pt x="2412210" y="2012122"/>
                  <a:pt x="2436237" y="2012028"/>
                </a:cubicBezTo>
                <a:close/>
                <a:moveTo>
                  <a:pt x="1574625" y="2012028"/>
                </a:moveTo>
                <a:cubicBezTo>
                  <a:pt x="1640698" y="2014229"/>
                  <a:pt x="1690250" y="2074602"/>
                  <a:pt x="1683183" y="2136479"/>
                </a:cubicBezTo>
                <a:cubicBezTo>
                  <a:pt x="1674198" y="2202312"/>
                  <a:pt x="1626628" y="2231435"/>
                  <a:pt x="1583694" y="2275597"/>
                </a:cubicBezTo>
                <a:lnTo>
                  <a:pt x="1675474" y="2275597"/>
                </a:lnTo>
                <a:lnTo>
                  <a:pt x="1675474" y="2357732"/>
                </a:lnTo>
                <a:lnTo>
                  <a:pt x="1463640" y="2357732"/>
                </a:lnTo>
                <a:cubicBezTo>
                  <a:pt x="1463691" y="2335416"/>
                  <a:pt x="1464802" y="2314113"/>
                  <a:pt x="1464853" y="2291797"/>
                </a:cubicBezTo>
                <a:cubicBezTo>
                  <a:pt x="1514907" y="2240158"/>
                  <a:pt x="1549943" y="2213324"/>
                  <a:pt x="1610052" y="2143601"/>
                </a:cubicBezTo>
                <a:cubicBezTo>
                  <a:pt x="1624515" y="2116927"/>
                  <a:pt x="1601546" y="2092452"/>
                  <a:pt x="1576112" y="2093607"/>
                </a:cubicBezTo>
                <a:cubicBezTo>
                  <a:pt x="1554383" y="2094595"/>
                  <a:pt x="1535817" y="2110969"/>
                  <a:pt x="1534167" y="2139461"/>
                </a:cubicBezTo>
                <a:lnTo>
                  <a:pt x="1463227" y="2139461"/>
                </a:lnTo>
                <a:cubicBezTo>
                  <a:pt x="1465703" y="2064364"/>
                  <a:pt x="1514058" y="2012037"/>
                  <a:pt x="1574625" y="2012028"/>
                </a:cubicBezTo>
                <a:close/>
                <a:moveTo>
                  <a:pt x="1280012" y="2012028"/>
                </a:moveTo>
                <a:cubicBezTo>
                  <a:pt x="1349600" y="2012028"/>
                  <a:pt x="1406012" y="2092617"/>
                  <a:pt x="1406012" y="2192028"/>
                </a:cubicBezTo>
                <a:cubicBezTo>
                  <a:pt x="1406012" y="2291439"/>
                  <a:pt x="1349600" y="2372028"/>
                  <a:pt x="1280012" y="2372028"/>
                </a:cubicBezTo>
                <a:cubicBezTo>
                  <a:pt x="1210424" y="2372028"/>
                  <a:pt x="1154012" y="2291439"/>
                  <a:pt x="1154012" y="2192028"/>
                </a:cubicBezTo>
                <a:cubicBezTo>
                  <a:pt x="1154012" y="2092617"/>
                  <a:pt x="1210424" y="2012028"/>
                  <a:pt x="1280012" y="2012028"/>
                </a:cubicBezTo>
                <a:close/>
                <a:moveTo>
                  <a:pt x="1080519" y="2012028"/>
                </a:moveTo>
                <a:lnTo>
                  <a:pt x="1080488" y="2012510"/>
                </a:lnTo>
                <a:lnTo>
                  <a:pt x="1096797" y="2012510"/>
                </a:lnTo>
                <a:lnTo>
                  <a:pt x="1096797" y="2372028"/>
                </a:lnTo>
                <a:lnTo>
                  <a:pt x="1009152" y="2372028"/>
                </a:lnTo>
                <a:lnTo>
                  <a:pt x="1009152" y="2101874"/>
                </a:lnTo>
                <a:cubicBezTo>
                  <a:pt x="991676" y="2108434"/>
                  <a:pt x="972373" y="2111607"/>
                  <a:pt x="952797" y="2111039"/>
                </a:cubicBezTo>
                <a:lnTo>
                  <a:pt x="955846" y="2043892"/>
                </a:lnTo>
                <a:cubicBezTo>
                  <a:pt x="966023" y="2044066"/>
                  <a:pt x="976053" y="2042373"/>
                  <a:pt x="984654" y="2039030"/>
                </a:cubicBezTo>
                <a:cubicBezTo>
                  <a:pt x="999561" y="2033236"/>
                  <a:pt x="1008550" y="2023137"/>
                  <a:pt x="1008438" y="2012310"/>
                </a:cubicBezTo>
                <a:cubicBezTo>
                  <a:pt x="1032465" y="2012216"/>
                  <a:pt x="1056492" y="2012122"/>
                  <a:pt x="1080519" y="2012028"/>
                </a:cubicBezTo>
                <a:close/>
                <a:moveTo>
                  <a:pt x="3373743" y="362438"/>
                </a:moveTo>
                <a:lnTo>
                  <a:pt x="3553743" y="362438"/>
                </a:lnTo>
                <a:lnTo>
                  <a:pt x="3553743" y="2414438"/>
                </a:lnTo>
                <a:lnTo>
                  <a:pt x="3373743" y="2414438"/>
                </a:lnTo>
                <a:close/>
                <a:moveTo>
                  <a:pt x="3129580" y="362438"/>
                </a:moveTo>
                <a:lnTo>
                  <a:pt x="3273580" y="362438"/>
                </a:lnTo>
                <a:lnTo>
                  <a:pt x="3273580" y="2414438"/>
                </a:lnTo>
                <a:lnTo>
                  <a:pt x="3129580" y="2414438"/>
                </a:lnTo>
                <a:close/>
                <a:moveTo>
                  <a:pt x="2939411" y="362438"/>
                </a:moveTo>
                <a:lnTo>
                  <a:pt x="3029411" y="362438"/>
                </a:lnTo>
                <a:lnTo>
                  <a:pt x="3029411" y="1957238"/>
                </a:lnTo>
                <a:lnTo>
                  <a:pt x="2939411" y="1957238"/>
                </a:lnTo>
                <a:close/>
                <a:moveTo>
                  <a:pt x="2731242" y="362438"/>
                </a:moveTo>
                <a:lnTo>
                  <a:pt x="2839242" y="362438"/>
                </a:lnTo>
                <a:lnTo>
                  <a:pt x="2839242" y="1957238"/>
                </a:lnTo>
                <a:lnTo>
                  <a:pt x="2731242" y="1957238"/>
                </a:lnTo>
                <a:close/>
                <a:moveTo>
                  <a:pt x="2487073" y="362438"/>
                </a:moveTo>
                <a:lnTo>
                  <a:pt x="2631073" y="362438"/>
                </a:lnTo>
                <a:lnTo>
                  <a:pt x="2631073" y="1957238"/>
                </a:lnTo>
                <a:lnTo>
                  <a:pt x="2487073" y="1957238"/>
                </a:lnTo>
                <a:close/>
                <a:moveTo>
                  <a:pt x="2296904" y="362438"/>
                </a:moveTo>
                <a:lnTo>
                  <a:pt x="2386904" y="362438"/>
                </a:lnTo>
                <a:lnTo>
                  <a:pt x="2386904" y="1957238"/>
                </a:lnTo>
                <a:lnTo>
                  <a:pt x="2296904" y="1957238"/>
                </a:lnTo>
                <a:close/>
                <a:moveTo>
                  <a:pt x="2016735" y="362438"/>
                </a:moveTo>
                <a:lnTo>
                  <a:pt x="2196735" y="362438"/>
                </a:lnTo>
                <a:lnTo>
                  <a:pt x="2196735" y="1957238"/>
                </a:lnTo>
                <a:lnTo>
                  <a:pt x="2016735" y="1957238"/>
                </a:lnTo>
                <a:close/>
                <a:moveTo>
                  <a:pt x="1826566" y="362438"/>
                </a:moveTo>
                <a:lnTo>
                  <a:pt x="1916566" y="362438"/>
                </a:lnTo>
                <a:lnTo>
                  <a:pt x="1916566" y="1957238"/>
                </a:lnTo>
                <a:lnTo>
                  <a:pt x="1826566" y="1957238"/>
                </a:lnTo>
                <a:close/>
                <a:moveTo>
                  <a:pt x="1582397" y="362438"/>
                </a:moveTo>
                <a:lnTo>
                  <a:pt x="1726397" y="362438"/>
                </a:lnTo>
                <a:lnTo>
                  <a:pt x="1726397" y="1957238"/>
                </a:lnTo>
                <a:lnTo>
                  <a:pt x="1582397" y="1957238"/>
                </a:lnTo>
                <a:close/>
                <a:moveTo>
                  <a:pt x="1302228" y="362438"/>
                </a:moveTo>
                <a:lnTo>
                  <a:pt x="1482228" y="362438"/>
                </a:lnTo>
                <a:lnTo>
                  <a:pt x="1482228" y="1957238"/>
                </a:lnTo>
                <a:lnTo>
                  <a:pt x="1302228" y="1957238"/>
                </a:lnTo>
                <a:close/>
                <a:moveTo>
                  <a:pt x="1094059" y="362438"/>
                </a:moveTo>
                <a:lnTo>
                  <a:pt x="1202059" y="362438"/>
                </a:lnTo>
                <a:lnTo>
                  <a:pt x="1202059" y="1957238"/>
                </a:lnTo>
                <a:lnTo>
                  <a:pt x="1094059" y="1957238"/>
                </a:lnTo>
                <a:close/>
                <a:moveTo>
                  <a:pt x="903890" y="362438"/>
                </a:moveTo>
                <a:lnTo>
                  <a:pt x="993890" y="362438"/>
                </a:lnTo>
                <a:lnTo>
                  <a:pt x="993890" y="1957238"/>
                </a:lnTo>
                <a:lnTo>
                  <a:pt x="903890" y="1957238"/>
                </a:lnTo>
                <a:close/>
                <a:moveTo>
                  <a:pt x="623721" y="362438"/>
                </a:moveTo>
                <a:lnTo>
                  <a:pt x="803721" y="362438"/>
                </a:lnTo>
                <a:lnTo>
                  <a:pt x="803721" y="2414438"/>
                </a:lnTo>
                <a:lnTo>
                  <a:pt x="623721" y="2414438"/>
                </a:lnTo>
                <a:close/>
                <a:moveTo>
                  <a:pt x="433552" y="362438"/>
                </a:moveTo>
                <a:lnTo>
                  <a:pt x="523552" y="362438"/>
                </a:lnTo>
                <a:lnTo>
                  <a:pt x="523552" y="2414438"/>
                </a:lnTo>
                <a:lnTo>
                  <a:pt x="433552" y="2414438"/>
                </a:lnTo>
                <a:close/>
                <a:moveTo>
                  <a:pt x="303674" y="216000"/>
                </a:moveTo>
                <a:cubicBezTo>
                  <a:pt x="255253" y="216000"/>
                  <a:pt x="216000" y="255253"/>
                  <a:pt x="216000" y="303674"/>
                </a:cubicBezTo>
                <a:lnTo>
                  <a:pt x="216000" y="2504326"/>
                </a:lnTo>
                <a:cubicBezTo>
                  <a:pt x="216000" y="2552747"/>
                  <a:pt x="255253" y="2592000"/>
                  <a:pt x="303674" y="2592000"/>
                </a:cubicBezTo>
                <a:lnTo>
                  <a:pt x="3656326" y="2592000"/>
                </a:lnTo>
                <a:cubicBezTo>
                  <a:pt x="3704747" y="2592000"/>
                  <a:pt x="3744000" y="2552747"/>
                  <a:pt x="3744000" y="2504326"/>
                </a:cubicBezTo>
                <a:lnTo>
                  <a:pt x="3744000" y="303674"/>
                </a:lnTo>
                <a:cubicBezTo>
                  <a:pt x="3744000" y="255253"/>
                  <a:pt x="3704747" y="216000"/>
                  <a:pt x="3656326" y="216000"/>
                </a:cubicBezTo>
                <a:close/>
                <a:moveTo>
                  <a:pt x="149021" y="0"/>
                </a:moveTo>
                <a:lnTo>
                  <a:pt x="3810979" y="0"/>
                </a:lnTo>
                <a:cubicBezTo>
                  <a:pt x="3893281" y="0"/>
                  <a:pt x="3960000" y="66719"/>
                  <a:pt x="3960000" y="149021"/>
                </a:cubicBezTo>
                <a:lnTo>
                  <a:pt x="3960000" y="2658979"/>
                </a:lnTo>
                <a:cubicBezTo>
                  <a:pt x="3960000" y="2741281"/>
                  <a:pt x="3893281" y="2808000"/>
                  <a:pt x="3810979" y="2808000"/>
                </a:cubicBezTo>
                <a:lnTo>
                  <a:pt x="149021" y="2808000"/>
                </a:lnTo>
                <a:cubicBezTo>
                  <a:pt x="66719" y="2808000"/>
                  <a:pt x="0" y="2741281"/>
                  <a:pt x="0" y="2658979"/>
                </a:cubicBezTo>
                <a:lnTo>
                  <a:pt x="0" y="149021"/>
                </a:lnTo>
                <a:cubicBezTo>
                  <a:pt x="0" y="66719"/>
                  <a:pt x="66719" y="0"/>
                  <a:pt x="1490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CE94B0BC-81E7-4434-8E45-C3E3A7DD3CAF}"/>
              </a:ext>
            </a:extLst>
          </p:cNvPr>
          <p:cNvSpPr>
            <a:spLocks noChangeAspect="1"/>
          </p:cNvSpPr>
          <p:nvPr/>
        </p:nvSpPr>
        <p:spPr>
          <a:xfrm>
            <a:off x="7237845" y="4732432"/>
            <a:ext cx="616987" cy="616528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A9248B6-9169-4C7D-BCC9-5F498EA8F84D}"/>
              </a:ext>
            </a:extLst>
          </p:cNvPr>
          <p:cNvGrpSpPr/>
          <p:nvPr/>
        </p:nvGrpSpPr>
        <p:grpSpPr>
          <a:xfrm>
            <a:off x="6186540" y="3495735"/>
            <a:ext cx="2719592" cy="823652"/>
            <a:chOff x="2079598" y="4324401"/>
            <a:chExt cx="3303211" cy="82365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DD109C-D455-4EC9-BEAB-C5F8985C6CCF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D56339-3A2B-408C-A97A-2140E3E4973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98C0480-5C97-4A83-ABA3-D7A599747482}"/>
              </a:ext>
            </a:extLst>
          </p:cNvPr>
          <p:cNvGrpSpPr/>
          <p:nvPr/>
        </p:nvGrpSpPr>
        <p:grpSpPr>
          <a:xfrm>
            <a:off x="8968802" y="3495735"/>
            <a:ext cx="2719592" cy="823652"/>
            <a:chOff x="2079598" y="4324401"/>
            <a:chExt cx="3303211" cy="82365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B159A0B-3CC2-463A-AF3E-3BADEFC9CA90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0FF0DAC-50E1-4A83-830C-88F241088521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049585-ED67-449A-A3D6-FF53D648CBBF}"/>
              </a:ext>
            </a:extLst>
          </p:cNvPr>
          <p:cNvGrpSpPr/>
          <p:nvPr/>
        </p:nvGrpSpPr>
        <p:grpSpPr>
          <a:xfrm>
            <a:off x="6186540" y="5456676"/>
            <a:ext cx="2719592" cy="823652"/>
            <a:chOff x="2079598" y="4324401"/>
            <a:chExt cx="3303211" cy="82365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1AD6C6-2834-4F19-91AA-68D903CC7754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6FB1C31-721A-4219-8FC1-8EF8C24C8952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4893403-4DDF-430B-9DBD-3D0F73D2AB82}"/>
              </a:ext>
            </a:extLst>
          </p:cNvPr>
          <p:cNvGrpSpPr/>
          <p:nvPr/>
        </p:nvGrpSpPr>
        <p:grpSpPr>
          <a:xfrm>
            <a:off x="8968802" y="5456676"/>
            <a:ext cx="2719592" cy="823652"/>
            <a:chOff x="2079598" y="4324401"/>
            <a:chExt cx="3303211" cy="82365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B9AD32-983D-482D-ACDA-CBAC57D5EF73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6721FF-68D7-4438-BEC6-E374D3ABBA1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66" name="Trapezoid 24">
            <a:extLst>
              <a:ext uri="{FF2B5EF4-FFF2-40B4-BE49-F238E27FC236}">
                <a16:creationId xmlns:a16="http://schemas.microsoft.com/office/drawing/2014/main" id="{03A52F41-4498-436E-8C44-88AEDCDEE119}"/>
              </a:ext>
            </a:extLst>
          </p:cNvPr>
          <p:cNvSpPr>
            <a:spLocks noChangeAspect="1"/>
          </p:cNvSpPr>
          <p:nvPr/>
        </p:nvSpPr>
        <p:spPr>
          <a:xfrm rot="8369018">
            <a:off x="10033810" y="4587357"/>
            <a:ext cx="716475" cy="723301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61214E-2FF9-410E-939A-E19E616ABA6E}"/>
              </a:ext>
            </a:extLst>
          </p:cNvPr>
          <p:cNvGrpSpPr/>
          <p:nvPr/>
        </p:nvGrpSpPr>
        <p:grpSpPr>
          <a:xfrm>
            <a:off x="6888864" y="2857630"/>
            <a:ext cx="4777152" cy="1142740"/>
            <a:chOff x="6800944" y="2857630"/>
            <a:chExt cx="4777152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800944" y="2857630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Section</a:t>
              </a:r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Break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800944" y="3620714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9E2B-F6E2-4F5C-9D9F-9F25EACFB16C}"/>
              </a:ext>
            </a:extLst>
          </p:cNvPr>
          <p:cNvSpPr/>
          <p:nvPr/>
        </p:nvSpPr>
        <p:spPr>
          <a:xfrm>
            <a:off x="0" y="2672858"/>
            <a:ext cx="3064747" cy="2924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300162" y="3596568"/>
            <a:ext cx="246910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BF4F9-313D-49E8-A73B-862A0A0BC4F9}"/>
              </a:ext>
            </a:extLst>
          </p:cNvPr>
          <p:cNvSpPr txBox="1"/>
          <p:nvPr/>
        </p:nvSpPr>
        <p:spPr>
          <a:xfrm>
            <a:off x="6491335" y="5739486"/>
            <a:ext cx="440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E-Learning Infographic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755AC5-E176-4E2E-BB0A-52C11EE2041E}"/>
              </a:ext>
            </a:extLst>
          </p:cNvPr>
          <p:cNvSpPr txBox="1"/>
          <p:nvPr/>
        </p:nvSpPr>
        <p:spPr>
          <a:xfrm>
            <a:off x="5330648" y="1670091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5330648" y="933848"/>
            <a:ext cx="527148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E-LEARNING 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B96EF9-3626-47B1-A8D0-EE3F7B83F272}"/>
              </a:ext>
            </a:extLst>
          </p:cNvPr>
          <p:cNvSpPr txBox="1"/>
          <p:nvPr/>
        </p:nvSpPr>
        <p:spPr>
          <a:xfrm>
            <a:off x="1432082" y="1019686"/>
            <a:ext cx="3682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34302-EBD3-407E-91F1-308F9A36E9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20557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205933-4EE2-4A46-9FA3-CC7EB24DA067}"/>
              </a:ext>
            </a:extLst>
          </p:cNvPr>
          <p:cNvSpPr/>
          <p:nvPr/>
        </p:nvSpPr>
        <p:spPr>
          <a:xfrm>
            <a:off x="4061858" y="1931542"/>
            <a:ext cx="4054799" cy="40547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CD09B46-3B65-4F09-9E94-91FE49C5A21F}"/>
              </a:ext>
            </a:extLst>
          </p:cNvPr>
          <p:cNvSpPr/>
          <p:nvPr/>
        </p:nvSpPr>
        <p:spPr>
          <a:xfrm>
            <a:off x="6089257" y="2668549"/>
            <a:ext cx="1621167" cy="2580783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F2BF412-86C4-482C-9098-4975791B54C0}"/>
              </a:ext>
            </a:extLst>
          </p:cNvPr>
          <p:cNvSpPr/>
          <p:nvPr/>
        </p:nvSpPr>
        <p:spPr>
          <a:xfrm>
            <a:off x="4612726" y="2707550"/>
            <a:ext cx="1441846" cy="2571090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463A3-1F32-4EB2-8136-D0598DCA0FAD}"/>
              </a:ext>
            </a:extLst>
          </p:cNvPr>
          <p:cNvSpPr/>
          <p:nvPr/>
        </p:nvSpPr>
        <p:spPr>
          <a:xfrm>
            <a:off x="1183314" y="3282513"/>
            <a:ext cx="2466454" cy="11839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D56A5B-4565-4D71-959B-F08E30D7F8C8}"/>
              </a:ext>
            </a:extLst>
          </p:cNvPr>
          <p:cNvGrpSpPr/>
          <p:nvPr/>
        </p:nvGrpSpPr>
        <p:grpSpPr>
          <a:xfrm>
            <a:off x="8453900" y="5179504"/>
            <a:ext cx="2819647" cy="856491"/>
            <a:chOff x="-475010" y="1129566"/>
            <a:chExt cx="3859356" cy="8564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2A9DE1-17D5-43E4-9160-B330E0C702DA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6E8953-5E04-4B62-8BA7-9390BE98B52A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9D37A7-5A5B-4F79-A194-2F21ECE1F26D}"/>
              </a:ext>
            </a:extLst>
          </p:cNvPr>
          <p:cNvGrpSpPr/>
          <p:nvPr/>
        </p:nvGrpSpPr>
        <p:grpSpPr>
          <a:xfrm>
            <a:off x="8453900" y="1721968"/>
            <a:ext cx="2819647" cy="856491"/>
            <a:chOff x="-475010" y="1129566"/>
            <a:chExt cx="3859356" cy="8564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E6B6DC-D921-45B3-955A-D091A6264E96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E24597-C722-4526-8D97-F39B9353AC90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04B7F6-E46F-4939-AA49-F23427A1F17B}"/>
              </a:ext>
            </a:extLst>
          </p:cNvPr>
          <p:cNvGrpSpPr/>
          <p:nvPr/>
        </p:nvGrpSpPr>
        <p:grpSpPr>
          <a:xfrm>
            <a:off x="1011844" y="5179504"/>
            <a:ext cx="2809394" cy="856491"/>
            <a:chOff x="-475010" y="1129566"/>
            <a:chExt cx="3859356" cy="8564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67D8C1-AF16-4130-87E9-BBD7CDE21899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0C5804-BC14-4F29-AD3A-76404B1EEE32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FD090F-87D2-421D-9110-2213CA5959A9}"/>
              </a:ext>
            </a:extLst>
          </p:cNvPr>
          <p:cNvGrpSpPr/>
          <p:nvPr/>
        </p:nvGrpSpPr>
        <p:grpSpPr>
          <a:xfrm>
            <a:off x="1011844" y="1721968"/>
            <a:ext cx="2809394" cy="856491"/>
            <a:chOff x="-475010" y="1129566"/>
            <a:chExt cx="3859356" cy="8564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87341E-23C1-496E-9181-6CB3957391B4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988FE8-5A0D-4921-AC45-767455FCEF21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751B0D-9E08-46A0-9789-A2F52353A22D}"/>
              </a:ext>
            </a:extLst>
          </p:cNvPr>
          <p:cNvGrpSpPr/>
          <p:nvPr/>
        </p:nvGrpSpPr>
        <p:grpSpPr>
          <a:xfrm>
            <a:off x="1623875" y="3535159"/>
            <a:ext cx="1585333" cy="678649"/>
            <a:chOff x="3233964" y="1954419"/>
            <a:chExt cx="1410044" cy="6786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B6AE5A-CC86-46F8-8C39-C9F0C669EB04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F4296C-FDE1-4850-9947-86379B57B780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AED3162-02B8-4186-BBB3-0602A066E194}"/>
              </a:ext>
            </a:extLst>
          </p:cNvPr>
          <p:cNvSpPr/>
          <p:nvPr/>
        </p:nvSpPr>
        <p:spPr>
          <a:xfrm>
            <a:off x="8631672" y="3282513"/>
            <a:ext cx="2464100" cy="11839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C6880A-160F-4A55-9E19-315E6D36D08A}"/>
              </a:ext>
            </a:extLst>
          </p:cNvPr>
          <p:cNvGrpSpPr/>
          <p:nvPr/>
        </p:nvGrpSpPr>
        <p:grpSpPr>
          <a:xfrm>
            <a:off x="9071057" y="3535159"/>
            <a:ext cx="1585333" cy="678649"/>
            <a:chOff x="3233964" y="1954419"/>
            <a:chExt cx="1410044" cy="6786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9FE46F-8FC2-4E43-8CF3-56971CF3D05C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5788AB-F882-4D2C-A090-02E36AE48D4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E1C12-A224-4DC0-817F-0021D2106B57}"/>
              </a:ext>
            </a:extLst>
          </p:cNvPr>
          <p:cNvSpPr txBox="1"/>
          <p:nvPr/>
        </p:nvSpPr>
        <p:spPr>
          <a:xfrm>
            <a:off x="868132" y="2024534"/>
            <a:ext cx="3253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15CE38-C529-4FA2-922D-10ACCB1DD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13989"/>
              </p:ext>
            </p:extLst>
          </p:nvPr>
        </p:nvGraphicFramePr>
        <p:xfrm>
          <a:off x="4727849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F76C64-B563-42C6-AF87-98AF10665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80176"/>
              </p:ext>
            </p:extLst>
          </p:nvPr>
        </p:nvGraphicFramePr>
        <p:xfrm>
          <a:off x="9035338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22C589-0500-4DBD-AED2-CD8CA832C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68970"/>
              </p:ext>
            </p:extLst>
          </p:nvPr>
        </p:nvGraphicFramePr>
        <p:xfrm>
          <a:off x="6731253" y="1843172"/>
          <a:ext cx="2483032" cy="4354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30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8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  <a:endParaRPr lang="en-US" altLang="ko-KR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30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33FE05E-BB27-499D-A104-96A573BB29BF}"/>
              </a:ext>
            </a:extLst>
          </p:cNvPr>
          <p:cNvSpPr txBox="1"/>
          <p:nvPr/>
        </p:nvSpPr>
        <p:spPr>
          <a:xfrm>
            <a:off x="868132" y="2849064"/>
            <a:ext cx="32533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17BF43BD-E71D-4291-8D42-C41EB0778E81}"/>
              </a:ext>
            </a:extLst>
          </p:cNvPr>
          <p:cNvSpPr/>
          <p:nvPr/>
        </p:nvSpPr>
        <p:spPr>
          <a:xfrm rot="10800000">
            <a:off x="3251768" y="-1"/>
            <a:ext cx="8940232" cy="4911047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05659-D200-4545-AED2-42C5D0626E75}"/>
              </a:ext>
            </a:extLst>
          </p:cNvPr>
          <p:cNvSpPr txBox="1"/>
          <p:nvPr/>
        </p:nvSpPr>
        <p:spPr>
          <a:xfrm>
            <a:off x="1181161" y="5775420"/>
            <a:ext cx="9829678" cy="92333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2C0C196-5D12-412F-BD4F-4C753F913408}"/>
              </a:ext>
            </a:extLst>
          </p:cNvPr>
          <p:cNvSpPr txBox="1">
            <a:spLocks/>
          </p:cNvSpPr>
          <p:nvPr/>
        </p:nvSpPr>
        <p:spPr>
          <a:xfrm>
            <a:off x="5845996" y="463705"/>
            <a:ext cx="5904719" cy="179660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7FD0E-E345-4FC9-B9DF-4F90288091B1}"/>
              </a:ext>
            </a:extLst>
          </p:cNvPr>
          <p:cNvSpPr txBox="1"/>
          <p:nvPr/>
        </p:nvSpPr>
        <p:spPr>
          <a:xfrm>
            <a:off x="9603312" y="2353228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124BDC95-9EFF-4D62-95E2-3D2D84B23257}"/>
              </a:ext>
            </a:extLst>
          </p:cNvPr>
          <p:cNvSpPr/>
          <p:nvPr/>
        </p:nvSpPr>
        <p:spPr>
          <a:xfrm>
            <a:off x="4003858" y="5942281"/>
            <a:ext cx="4150502" cy="4204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910652-1ED7-4779-AADE-C6DB10809118}"/>
              </a:ext>
            </a:extLst>
          </p:cNvPr>
          <p:cNvGrpSpPr/>
          <p:nvPr/>
        </p:nvGrpSpPr>
        <p:grpSpPr>
          <a:xfrm>
            <a:off x="4515479" y="4428222"/>
            <a:ext cx="3108548" cy="1707936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AFB7055-9F5D-4A1B-A01D-53136864968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C6C1B3-47E0-4764-B0C3-13B7AB43E42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136AD7B-C6A3-4D0B-A90E-4BEE2F2E6E4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9504D8-97C1-4239-9311-19AEA996C05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E2C9CF7-D331-4068-9F83-D439FA29146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AD9902E-89CD-4FA8-B74F-D5E54E5D550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34B4347-A7EF-4149-870C-77599D70F1C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045138FE-BA73-4875-89A8-22BD6162D7D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A7CEBB-B6B3-45A8-BF01-2D45FCD8F47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027819E-7284-4FD6-9657-599110EF66E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87A3C121-64B4-4A43-8344-DF3570FC99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3C94EB-85E9-4938-A338-250FF0D8B79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11">
            <a:extLst>
              <a:ext uri="{FF2B5EF4-FFF2-40B4-BE49-F238E27FC236}">
                <a16:creationId xmlns:a16="http://schemas.microsoft.com/office/drawing/2014/main" id="{6436BF6A-BC8C-4147-9FA7-BACC6415024F}"/>
              </a:ext>
            </a:extLst>
          </p:cNvPr>
          <p:cNvCxnSpPr/>
          <p:nvPr/>
        </p:nvCxnSpPr>
        <p:spPr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3">
            <a:extLst>
              <a:ext uri="{FF2B5EF4-FFF2-40B4-BE49-F238E27FC236}">
                <a16:creationId xmlns:a16="http://schemas.microsoft.com/office/drawing/2014/main" id="{BFCE1F58-BC50-4DB3-BC06-3D77B9BBDEBB}"/>
              </a:ext>
            </a:extLst>
          </p:cNvPr>
          <p:cNvCxnSpPr/>
          <p:nvPr/>
        </p:nvCxnSpPr>
        <p:spPr>
          <a:xfrm rot="10800000" flipV="1">
            <a:off x="7320140" y="4644970"/>
            <a:ext cx="1510938" cy="267520"/>
          </a:xfrm>
          <a:prstGeom prst="bentConnector3">
            <a:avLst>
              <a:gd name="adj1" fmla="val 198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3">
            <a:extLst>
              <a:ext uri="{FF2B5EF4-FFF2-40B4-BE49-F238E27FC236}">
                <a16:creationId xmlns:a16="http://schemas.microsoft.com/office/drawing/2014/main" id="{68F0F43F-7807-4334-A7B9-4E9F70E55740}"/>
              </a:ext>
            </a:extLst>
          </p:cNvPr>
          <p:cNvCxnSpPr/>
          <p:nvPr/>
        </p:nvCxnSpPr>
        <p:spPr>
          <a:xfrm rot="5400000" flipH="1" flipV="1">
            <a:off x="6968092" y="2912940"/>
            <a:ext cx="1142724" cy="76865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39">
            <a:extLst>
              <a:ext uri="{FF2B5EF4-FFF2-40B4-BE49-F238E27FC236}">
                <a16:creationId xmlns:a16="http://schemas.microsoft.com/office/drawing/2014/main" id="{09D152F6-C50C-41BB-9CC7-1A4FF74FA573}"/>
              </a:ext>
            </a:extLst>
          </p:cNvPr>
          <p:cNvSpPr>
            <a:spLocks noChangeAspect="1"/>
          </p:cNvSpPr>
          <p:nvPr/>
        </p:nvSpPr>
        <p:spPr>
          <a:xfrm>
            <a:off x="2009218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Freeform 44">
            <a:extLst>
              <a:ext uri="{FF2B5EF4-FFF2-40B4-BE49-F238E27FC236}">
                <a16:creationId xmlns:a16="http://schemas.microsoft.com/office/drawing/2014/main" id="{690A250C-1C13-490D-BF9F-41A656A23763}"/>
              </a:ext>
            </a:extLst>
          </p:cNvPr>
          <p:cNvSpPr>
            <a:spLocks noChangeAspect="1"/>
          </p:cNvSpPr>
          <p:nvPr/>
        </p:nvSpPr>
        <p:spPr>
          <a:xfrm>
            <a:off x="3366546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id="{20D3B618-2061-4582-9435-52E0ED3E41E0}"/>
              </a:ext>
            </a:extLst>
          </p:cNvPr>
          <p:cNvSpPr>
            <a:spLocks noChangeAspect="1"/>
          </p:cNvSpPr>
          <p:nvPr/>
        </p:nvSpPr>
        <p:spPr>
          <a:xfrm>
            <a:off x="6787505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901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3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95C182BE-B7CE-4FBE-9A37-F22C63AFC163}"/>
              </a:ext>
            </a:extLst>
          </p:cNvPr>
          <p:cNvSpPr>
            <a:spLocks noChangeAspect="1"/>
          </p:cNvSpPr>
          <p:nvPr/>
        </p:nvSpPr>
        <p:spPr>
          <a:xfrm>
            <a:off x="7826060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8268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4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1E323574-72FB-4C05-BB11-0C493455F22D}"/>
              </a:ext>
            </a:extLst>
          </p:cNvPr>
          <p:cNvSpPr>
            <a:spLocks noChangeAspect="1"/>
          </p:cNvSpPr>
          <p:nvPr/>
        </p:nvSpPr>
        <p:spPr>
          <a:xfrm>
            <a:off x="5537941" y="4740992"/>
            <a:ext cx="1082336" cy="923294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F8104-B47B-44CC-9E0F-D7D5E3DA71B1}"/>
              </a:ext>
            </a:extLst>
          </p:cNvPr>
          <p:cNvSpPr txBox="1"/>
          <p:nvPr/>
        </p:nvSpPr>
        <p:spPr>
          <a:xfrm>
            <a:off x="2454228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CE2869-3487-4060-98F9-7A3F2AD6364A}"/>
              </a:ext>
            </a:extLst>
          </p:cNvPr>
          <p:cNvSpPr txBox="1"/>
          <p:nvPr/>
        </p:nvSpPr>
        <p:spPr>
          <a:xfrm>
            <a:off x="379859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D0486-3B3F-4B0E-B0EE-CB3E8C176627}"/>
              </a:ext>
            </a:extLst>
          </p:cNvPr>
          <p:cNvSpPr txBox="1"/>
          <p:nvPr/>
        </p:nvSpPr>
        <p:spPr>
          <a:xfrm>
            <a:off x="721955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B3CAE7-0513-4CD7-B966-375301219B51}"/>
              </a:ext>
            </a:extLst>
          </p:cNvPr>
          <p:cNvSpPr txBox="1"/>
          <p:nvPr/>
        </p:nvSpPr>
        <p:spPr>
          <a:xfrm>
            <a:off x="8284786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33D532-8FC9-46E8-934E-A4AFBC49AF9F}"/>
              </a:ext>
            </a:extLst>
          </p:cNvPr>
          <p:cNvCxnSpPr/>
          <p:nvPr/>
        </p:nvCxnSpPr>
        <p:spPr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090EA7-1F64-43D1-BDE6-5500D23DEFF1}"/>
              </a:ext>
            </a:extLst>
          </p:cNvPr>
          <p:cNvGrpSpPr/>
          <p:nvPr/>
        </p:nvGrpSpPr>
        <p:grpSpPr>
          <a:xfrm>
            <a:off x="4828648" y="3320223"/>
            <a:ext cx="2541458" cy="902211"/>
            <a:chOff x="-475010" y="1083846"/>
            <a:chExt cx="3584916" cy="9022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87F943-4B31-4DBD-92CC-98D7C283AAF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DFB238-47F1-42BB-AF63-AFF94A17D715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95">
            <a:extLst>
              <a:ext uri="{FF2B5EF4-FFF2-40B4-BE49-F238E27FC236}">
                <a16:creationId xmlns:a16="http://schemas.microsoft.com/office/drawing/2014/main" id="{724F4E9C-1B4D-4FBB-9EDE-7F041376E38A}"/>
              </a:ext>
            </a:extLst>
          </p:cNvPr>
          <p:cNvGrpSpPr/>
          <p:nvPr/>
        </p:nvGrpSpPr>
        <p:grpSpPr>
          <a:xfrm>
            <a:off x="8807926" y="4713473"/>
            <a:ext cx="2541458" cy="902211"/>
            <a:chOff x="-475010" y="1083846"/>
            <a:chExt cx="3584916" cy="902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9917D8-3F12-4FB2-9BB9-1766490CE2B5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079EC9-2092-4F16-96AA-059F8843BBC4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7" name="Group 95">
            <a:extLst>
              <a:ext uri="{FF2B5EF4-FFF2-40B4-BE49-F238E27FC236}">
                <a16:creationId xmlns:a16="http://schemas.microsoft.com/office/drawing/2014/main" id="{B1D446FC-6D57-4E6A-AAAB-CE0ED3A63E90}"/>
              </a:ext>
            </a:extLst>
          </p:cNvPr>
          <p:cNvGrpSpPr/>
          <p:nvPr/>
        </p:nvGrpSpPr>
        <p:grpSpPr>
          <a:xfrm>
            <a:off x="9158116" y="2438062"/>
            <a:ext cx="2541458" cy="902211"/>
            <a:chOff x="-475010" y="1083846"/>
            <a:chExt cx="3584916" cy="9022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315FC7-5F2D-4FCE-AD36-216712BA695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155E81-7B96-47C6-AFAE-328C6AFAE53F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0" name="Group 95">
            <a:extLst>
              <a:ext uri="{FF2B5EF4-FFF2-40B4-BE49-F238E27FC236}">
                <a16:creationId xmlns:a16="http://schemas.microsoft.com/office/drawing/2014/main" id="{8AE6F51F-F5B5-4962-8023-97CEDF19BA10}"/>
              </a:ext>
            </a:extLst>
          </p:cNvPr>
          <p:cNvGrpSpPr/>
          <p:nvPr/>
        </p:nvGrpSpPr>
        <p:grpSpPr>
          <a:xfrm>
            <a:off x="640834" y="2438062"/>
            <a:ext cx="2541458" cy="902211"/>
            <a:chOff x="-475010" y="1083846"/>
            <a:chExt cx="3584916" cy="90221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DCB012-6787-4917-A867-44359B6F274D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14350B-2F21-4965-A954-B2BA9CD7600E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3" name="Group 95">
            <a:extLst>
              <a:ext uri="{FF2B5EF4-FFF2-40B4-BE49-F238E27FC236}">
                <a16:creationId xmlns:a16="http://schemas.microsoft.com/office/drawing/2014/main" id="{C0F2F58E-C7EE-4CCB-B7E6-9F5E5BAE8298}"/>
              </a:ext>
            </a:extLst>
          </p:cNvPr>
          <p:cNvGrpSpPr/>
          <p:nvPr/>
        </p:nvGrpSpPr>
        <p:grpSpPr>
          <a:xfrm>
            <a:off x="799362" y="4723283"/>
            <a:ext cx="2541458" cy="902211"/>
            <a:chOff x="-475010" y="1083846"/>
            <a:chExt cx="3584916" cy="9022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0F1780-7D5D-4009-9468-9AD5D5357239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CFC999-091F-4021-AE51-787DED20AEBB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6066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8190-8BB3-4F3F-BBD3-F4707B9D0348}"/>
              </a:ext>
            </a:extLst>
          </p:cNvPr>
          <p:cNvSpPr txBox="1"/>
          <p:nvPr/>
        </p:nvSpPr>
        <p:spPr>
          <a:xfrm>
            <a:off x="9615764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B9CBB-3F12-4A2D-A69B-63B94C4B9BE1}"/>
              </a:ext>
            </a:extLst>
          </p:cNvPr>
          <p:cNvSpPr/>
          <p:nvPr/>
        </p:nvSpPr>
        <p:spPr>
          <a:xfrm>
            <a:off x="895352" y="5130896"/>
            <a:ext cx="10444111" cy="6066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70F2-C1E5-4FB3-B2E8-62C92261C2D8}"/>
              </a:ext>
            </a:extLst>
          </p:cNvPr>
          <p:cNvSpPr txBox="1"/>
          <p:nvPr/>
        </p:nvSpPr>
        <p:spPr>
          <a:xfrm>
            <a:off x="3579945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C7B12-F1F8-4407-9835-B356A950C304}"/>
              </a:ext>
            </a:extLst>
          </p:cNvPr>
          <p:cNvSpPr txBox="1"/>
          <p:nvPr/>
        </p:nvSpPr>
        <p:spPr>
          <a:xfrm>
            <a:off x="5576010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72ED-D691-4BDD-928C-0E4F1C34951C}"/>
              </a:ext>
            </a:extLst>
          </p:cNvPr>
          <p:cNvSpPr txBox="1"/>
          <p:nvPr/>
        </p:nvSpPr>
        <p:spPr>
          <a:xfrm>
            <a:off x="7572075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32D6-F068-44B1-BB45-6D49F2319D82}"/>
              </a:ext>
            </a:extLst>
          </p:cNvPr>
          <p:cNvSpPr txBox="1"/>
          <p:nvPr/>
        </p:nvSpPr>
        <p:spPr>
          <a:xfrm>
            <a:off x="9615764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BBF08-268F-49C8-BA6C-1CF2573132D1}"/>
              </a:ext>
            </a:extLst>
          </p:cNvPr>
          <p:cNvSpPr txBox="1"/>
          <p:nvPr/>
        </p:nvSpPr>
        <p:spPr>
          <a:xfrm>
            <a:off x="1412430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FE865-9C11-44C1-90EF-509FCB1C987E}"/>
              </a:ext>
            </a:extLst>
          </p:cNvPr>
          <p:cNvSpPr txBox="1"/>
          <p:nvPr/>
        </p:nvSpPr>
        <p:spPr>
          <a:xfrm>
            <a:off x="5576010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DEB6C-6581-4433-9376-7BB449FD9528}"/>
              </a:ext>
            </a:extLst>
          </p:cNvPr>
          <p:cNvSpPr txBox="1"/>
          <p:nvPr/>
        </p:nvSpPr>
        <p:spPr>
          <a:xfrm>
            <a:off x="3579945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A72BC-A467-45AA-A0FE-6FF839628372}"/>
              </a:ext>
            </a:extLst>
          </p:cNvPr>
          <p:cNvSpPr txBox="1"/>
          <p:nvPr/>
        </p:nvSpPr>
        <p:spPr>
          <a:xfrm>
            <a:off x="1412430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DE6A8-9348-4C10-81E2-CC520FF4E4EC}"/>
              </a:ext>
            </a:extLst>
          </p:cNvPr>
          <p:cNvSpPr txBox="1"/>
          <p:nvPr/>
        </p:nvSpPr>
        <p:spPr>
          <a:xfrm>
            <a:off x="7572075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716D9-9C8A-4AA4-A41C-1C550C2E2BC6}"/>
              </a:ext>
            </a:extLst>
          </p:cNvPr>
          <p:cNvSpPr txBox="1"/>
          <p:nvPr/>
        </p:nvSpPr>
        <p:spPr>
          <a:xfrm>
            <a:off x="5576010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11C8C-9E91-4871-95E3-C60FBDC7C90E}"/>
              </a:ext>
            </a:extLst>
          </p:cNvPr>
          <p:cNvSpPr txBox="1"/>
          <p:nvPr/>
        </p:nvSpPr>
        <p:spPr>
          <a:xfrm>
            <a:off x="3579945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9FD212-7CE9-4754-A2C2-07BBC90924CD}"/>
              </a:ext>
            </a:extLst>
          </p:cNvPr>
          <p:cNvSpPr txBox="1"/>
          <p:nvPr/>
        </p:nvSpPr>
        <p:spPr>
          <a:xfrm>
            <a:off x="1412430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588E59-E35C-4AA2-99FC-F79E9A2EE0F5}"/>
              </a:ext>
            </a:extLst>
          </p:cNvPr>
          <p:cNvSpPr txBox="1"/>
          <p:nvPr/>
        </p:nvSpPr>
        <p:spPr>
          <a:xfrm>
            <a:off x="7572075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B6D6FA-82EC-43D1-AC21-67ED83BE05F4}"/>
              </a:ext>
            </a:extLst>
          </p:cNvPr>
          <p:cNvSpPr txBox="1"/>
          <p:nvPr/>
        </p:nvSpPr>
        <p:spPr>
          <a:xfrm>
            <a:off x="9615764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82F9A-F777-4551-85A6-61B2508EFB74}"/>
              </a:ext>
            </a:extLst>
          </p:cNvPr>
          <p:cNvGrpSpPr/>
          <p:nvPr/>
        </p:nvGrpSpPr>
        <p:grpSpPr>
          <a:xfrm>
            <a:off x="895352" y="1966521"/>
            <a:ext cx="2857499" cy="856491"/>
            <a:chOff x="-475009" y="1129566"/>
            <a:chExt cx="3507319" cy="8564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15C5AE-3C9E-49AE-98EF-83BEA4F312AC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856491"/>
            <a:chOff x="-475009" y="1129566"/>
            <a:chExt cx="3507319" cy="85649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856491"/>
            <a:chOff x="-475009" y="1129566"/>
            <a:chExt cx="3507319" cy="85649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+mj-lt"/>
              </a:rPr>
              <a:t>PORTFOLIO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9907439" cy="724247"/>
          </a:xfrm>
        </p:spPr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1A6EEB2-106F-4492-853A-218E96CBF661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C3F7611-B711-4BE4-A911-5E62B18CC2CA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  <p:bldP spid="21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6">
            <a:extLst>
              <a:ext uri="{FF2B5EF4-FFF2-40B4-BE49-F238E27FC236}">
                <a16:creationId xmlns:a16="http://schemas.microsoft.com/office/drawing/2014/main" id="{D1E0C3EA-9803-4F48-A395-D76194C72CAE}"/>
              </a:ext>
            </a:extLst>
          </p:cNvPr>
          <p:cNvGrpSpPr/>
          <p:nvPr/>
        </p:nvGrpSpPr>
        <p:grpSpPr>
          <a:xfrm flipH="1">
            <a:off x="6244297" y="1806373"/>
            <a:ext cx="1211932" cy="2707164"/>
            <a:chOff x="4748872" y="1806373"/>
            <a:chExt cx="1211932" cy="2707164"/>
          </a:xfrm>
        </p:grpSpPr>
        <p:cxnSp>
          <p:nvCxnSpPr>
            <p:cNvPr id="4" name="Elbow Connector 49">
              <a:extLst>
                <a:ext uri="{FF2B5EF4-FFF2-40B4-BE49-F238E27FC236}">
                  <a16:creationId xmlns:a16="http://schemas.microsoft.com/office/drawing/2014/main" id="{09C0C09A-B2BF-464B-A9BF-1B5E00B47B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50">
              <a:extLst>
                <a:ext uri="{FF2B5EF4-FFF2-40B4-BE49-F238E27FC236}">
                  <a16:creationId xmlns:a16="http://schemas.microsoft.com/office/drawing/2014/main" id="{A448AEBC-246A-43B5-97B3-01C73F6F67F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1">
              <a:extLst>
                <a:ext uri="{FF2B5EF4-FFF2-40B4-BE49-F238E27FC236}">
                  <a16:creationId xmlns:a16="http://schemas.microsoft.com/office/drawing/2014/main" id="{979B3077-4B93-4EC8-9404-BAFB7569E71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6024B10-A5C2-4FB5-9D25-74977E97AE9C}"/>
              </a:ext>
            </a:extLst>
          </p:cNvPr>
          <p:cNvSpPr/>
          <p:nvPr/>
        </p:nvSpPr>
        <p:spPr>
          <a:xfrm>
            <a:off x="0" y="5789946"/>
            <a:ext cx="12191999" cy="106805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AEC5CC-F028-40CF-AC8E-2CF8EF250B9A}"/>
              </a:ext>
            </a:extLst>
          </p:cNvPr>
          <p:cNvGrpSpPr/>
          <p:nvPr/>
        </p:nvGrpSpPr>
        <p:grpSpPr>
          <a:xfrm>
            <a:off x="4500643" y="4644688"/>
            <a:ext cx="3220608" cy="1548961"/>
            <a:chOff x="2591472" y="4529905"/>
            <a:chExt cx="2892231" cy="1391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D9FF23-0EBF-482B-8162-E9AE8D465818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EF49879-6DA3-4EFB-8AC6-7D63A945A2AE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4B947D5-6813-4CF5-8C8A-1898DF7B1284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82159EDC-BA4D-4244-90E4-987D067E3A52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5" name="Rounded Rectangle 3">
                    <a:extLst>
                      <a:ext uri="{FF2B5EF4-FFF2-40B4-BE49-F238E27FC236}">
                        <a16:creationId xmlns:a16="http://schemas.microsoft.com/office/drawing/2014/main" id="{AE51DDAF-65F3-44C8-AF89-4768C4DFA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D3729118-3A3A-4991-B80A-11625E2FE7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7" name="Trapezoid 26">
                    <a:extLst>
                      <a:ext uri="{FF2B5EF4-FFF2-40B4-BE49-F238E27FC236}">
                        <a16:creationId xmlns:a16="http://schemas.microsoft.com/office/drawing/2014/main" id="{DAC987ED-A016-40A2-866D-31FB458626D9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5ACAF8C-C72A-4789-842B-A5396174E4E7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B8E710-24C3-4CAC-BA8F-D32680D2351E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4E760C-F2F6-4446-872B-A6375858807D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42E5662-6310-4BB4-A47F-FAC5372C4ABA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9" name="Rounded Rectangle 1">
                  <a:extLst>
                    <a:ext uri="{FF2B5EF4-FFF2-40B4-BE49-F238E27FC236}">
                      <a16:creationId xmlns:a16="http://schemas.microsoft.com/office/drawing/2014/main" id="{7C2CD549-F4EB-4621-ABCA-C321C5DFD6B1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33D80C6-ED12-4A7F-B9D7-F43E98715C73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76E215-6E7C-4D14-B39D-E3FB7FD7168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704405-2F8B-4D8C-B59D-A56AFE9302D7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696EE58-8645-4556-BEB0-98A8829F7858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4" name="Freeform 6">
                  <a:extLst>
                    <a:ext uri="{FF2B5EF4-FFF2-40B4-BE49-F238E27FC236}">
                      <a16:creationId xmlns:a16="http://schemas.microsoft.com/office/drawing/2014/main" id="{FFF0C791-1946-4B6D-9275-68BE6D49BB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5" name="Rounded Rectangle 60">
                  <a:extLst>
                    <a:ext uri="{FF2B5EF4-FFF2-40B4-BE49-F238E27FC236}">
                      <a16:creationId xmlns:a16="http://schemas.microsoft.com/office/drawing/2014/main" id="{E453ED4E-035E-4924-B16A-CDFDC69D7042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74A02C0-F041-4C96-B837-448BF062E8EB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0BEE4B-224C-4865-BA56-63DD3F81DEEA}"/>
              </a:ext>
            </a:extLst>
          </p:cNvPr>
          <p:cNvGrpSpPr/>
          <p:nvPr/>
        </p:nvGrpSpPr>
        <p:grpSpPr>
          <a:xfrm>
            <a:off x="4748872" y="1806373"/>
            <a:ext cx="1211932" cy="2707164"/>
            <a:chOff x="4748872" y="1806373"/>
            <a:chExt cx="1211932" cy="2707164"/>
          </a:xfrm>
        </p:grpSpPr>
        <p:cxnSp>
          <p:nvCxnSpPr>
            <p:cNvPr id="29" name="Elbow Connector 49">
              <a:extLst>
                <a:ext uri="{FF2B5EF4-FFF2-40B4-BE49-F238E27FC236}">
                  <a16:creationId xmlns:a16="http://schemas.microsoft.com/office/drawing/2014/main" id="{3C5A7F50-1B29-4C5C-8FB4-481FF5C812C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50">
              <a:extLst>
                <a:ext uri="{FF2B5EF4-FFF2-40B4-BE49-F238E27FC236}">
                  <a16:creationId xmlns:a16="http://schemas.microsoft.com/office/drawing/2014/main" id="{3443B610-47ED-41B9-9449-54DB47DDE15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51">
              <a:extLst>
                <a:ext uri="{FF2B5EF4-FFF2-40B4-BE49-F238E27FC236}">
                  <a16:creationId xmlns:a16="http://schemas.microsoft.com/office/drawing/2014/main" id="{2881CEE5-7680-4B86-8A8D-9C16C5BE664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D79B1F18-EBF5-4F6A-9EB1-5AAD08CCBE71}"/>
              </a:ext>
            </a:extLst>
          </p:cNvPr>
          <p:cNvSpPr/>
          <p:nvPr/>
        </p:nvSpPr>
        <p:spPr>
          <a:xfrm>
            <a:off x="4280881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87B80C-8F1C-4935-AAA0-6A7272531908}"/>
              </a:ext>
            </a:extLst>
          </p:cNvPr>
          <p:cNvSpPr txBox="1"/>
          <p:nvPr/>
        </p:nvSpPr>
        <p:spPr>
          <a:xfrm>
            <a:off x="628651" y="1507368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C3F605-5FED-4124-A150-FA30621C05E8}"/>
              </a:ext>
            </a:extLst>
          </p:cNvPr>
          <p:cNvSpPr/>
          <p:nvPr/>
        </p:nvSpPr>
        <p:spPr>
          <a:xfrm>
            <a:off x="7259565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841534-89AD-41CC-8C19-E6B17A2C1DE2}"/>
              </a:ext>
            </a:extLst>
          </p:cNvPr>
          <p:cNvSpPr txBox="1"/>
          <p:nvPr/>
        </p:nvSpPr>
        <p:spPr>
          <a:xfrm>
            <a:off x="8046975" y="2513024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260BB1C-A1B1-4D07-A4CC-FAF43C65AFCD}"/>
              </a:ext>
            </a:extLst>
          </p:cNvPr>
          <p:cNvSpPr/>
          <p:nvPr/>
        </p:nvSpPr>
        <p:spPr>
          <a:xfrm>
            <a:off x="7259565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7D29F6-9D26-40AA-A067-E3D3D2A18126}"/>
              </a:ext>
            </a:extLst>
          </p:cNvPr>
          <p:cNvSpPr txBox="1"/>
          <p:nvPr/>
        </p:nvSpPr>
        <p:spPr>
          <a:xfrm>
            <a:off x="8046975" y="3518704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D6083C-1D63-418F-B3B5-370477CD9B48}"/>
              </a:ext>
            </a:extLst>
          </p:cNvPr>
          <p:cNvSpPr/>
          <p:nvPr/>
        </p:nvSpPr>
        <p:spPr>
          <a:xfrm>
            <a:off x="7259565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4A6AE4-B588-458B-8402-87C71AFB86C7}"/>
              </a:ext>
            </a:extLst>
          </p:cNvPr>
          <p:cNvSpPr txBox="1"/>
          <p:nvPr/>
        </p:nvSpPr>
        <p:spPr>
          <a:xfrm>
            <a:off x="8046975" y="1507368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03C814-5747-4F47-9D70-66932AD7C1CA}"/>
              </a:ext>
            </a:extLst>
          </p:cNvPr>
          <p:cNvSpPr/>
          <p:nvPr/>
        </p:nvSpPr>
        <p:spPr>
          <a:xfrm>
            <a:off x="4280881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0C0036-8A2B-43FD-9FC4-F80AA4731C60}"/>
              </a:ext>
            </a:extLst>
          </p:cNvPr>
          <p:cNvSpPr txBox="1"/>
          <p:nvPr/>
        </p:nvSpPr>
        <p:spPr>
          <a:xfrm>
            <a:off x="628651" y="2513024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1E96354-9E2E-4FC7-84F3-4974114C5A08}"/>
              </a:ext>
            </a:extLst>
          </p:cNvPr>
          <p:cNvSpPr/>
          <p:nvPr/>
        </p:nvSpPr>
        <p:spPr>
          <a:xfrm>
            <a:off x="4280881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6A2A41-D532-4ED6-9439-B5AACEDF08AE}"/>
              </a:ext>
            </a:extLst>
          </p:cNvPr>
          <p:cNvSpPr txBox="1"/>
          <p:nvPr/>
        </p:nvSpPr>
        <p:spPr>
          <a:xfrm>
            <a:off x="628651" y="3518704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4" name="Donut 15">
            <a:extLst>
              <a:ext uri="{FF2B5EF4-FFF2-40B4-BE49-F238E27FC236}">
                <a16:creationId xmlns:a16="http://schemas.microsoft.com/office/drawing/2014/main" id="{05D5A266-7FAB-450D-A4C2-5886F61142C5}"/>
              </a:ext>
            </a:extLst>
          </p:cNvPr>
          <p:cNvSpPr>
            <a:spLocks/>
          </p:cNvSpPr>
          <p:nvPr/>
        </p:nvSpPr>
        <p:spPr>
          <a:xfrm>
            <a:off x="4409240" y="2629066"/>
            <a:ext cx="414246" cy="414246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">
            <a:extLst>
              <a:ext uri="{FF2B5EF4-FFF2-40B4-BE49-F238E27FC236}">
                <a16:creationId xmlns:a16="http://schemas.microsoft.com/office/drawing/2014/main" id="{6692F0F4-A6D1-45A1-B2CA-F7AFEDDD713F}"/>
              </a:ext>
            </a:extLst>
          </p:cNvPr>
          <p:cNvSpPr/>
          <p:nvPr/>
        </p:nvSpPr>
        <p:spPr>
          <a:xfrm>
            <a:off x="7425154" y="2656765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283D8746-9EFC-49E5-A95E-8496702677D9}"/>
              </a:ext>
            </a:extLst>
          </p:cNvPr>
          <p:cNvSpPr/>
          <p:nvPr/>
        </p:nvSpPr>
        <p:spPr>
          <a:xfrm>
            <a:off x="7418776" y="1651108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7" name="Oval 1">
            <a:extLst>
              <a:ext uri="{FF2B5EF4-FFF2-40B4-BE49-F238E27FC236}">
                <a16:creationId xmlns:a16="http://schemas.microsoft.com/office/drawing/2014/main" id="{575C751B-3D07-4D70-B941-EB5F2053AA37}"/>
              </a:ext>
            </a:extLst>
          </p:cNvPr>
          <p:cNvSpPr/>
          <p:nvPr/>
        </p:nvSpPr>
        <p:spPr>
          <a:xfrm>
            <a:off x="4437451" y="3624597"/>
            <a:ext cx="358525" cy="434545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자유형: 도형 94">
            <a:extLst>
              <a:ext uri="{FF2B5EF4-FFF2-40B4-BE49-F238E27FC236}">
                <a16:creationId xmlns:a16="http://schemas.microsoft.com/office/drawing/2014/main" id="{E1739793-3318-4BFE-88E6-06CA5355C0F7}"/>
              </a:ext>
            </a:extLst>
          </p:cNvPr>
          <p:cNvSpPr/>
          <p:nvPr/>
        </p:nvSpPr>
        <p:spPr>
          <a:xfrm>
            <a:off x="4383916" y="1639280"/>
            <a:ext cx="431631" cy="382504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Rounded Rectangle 2">
            <a:extLst>
              <a:ext uri="{FF2B5EF4-FFF2-40B4-BE49-F238E27FC236}">
                <a16:creationId xmlns:a16="http://schemas.microsoft.com/office/drawing/2014/main" id="{2CC9E4D8-EE18-436C-8048-E7C97508214A}"/>
              </a:ext>
            </a:extLst>
          </p:cNvPr>
          <p:cNvSpPr/>
          <p:nvPr/>
        </p:nvSpPr>
        <p:spPr>
          <a:xfrm>
            <a:off x="7416476" y="3663299"/>
            <a:ext cx="357141" cy="35714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3">
            <a:extLst>
              <a:ext uri="{FF2B5EF4-FFF2-40B4-BE49-F238E27FC236}">
                <a16:creationId xmlns:a16="http://schemas.microsoft.com/office/drawing/2014/main" id="{8D865B74-A3AF-4401-82F9-0BD747DAC589}"/>
              </a:ext>
            </a:extLst>
          </p:cNvPr>
          <p:cNvSpPr/>
          <p:nvPr/>
        </p:nvSpPr>
        <p:spPr>
          <a:xfrm>
            <a:off x="4091582" y="1931350"/>
            <a:ext cx="3984446" cy="3984446"/>
          </a:xfrm>
          <a:prstGeom prst="donut">
            <a:avLst>
              <a:gd name="adj" fmla="val 2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4">
            <a:extLst>
              <a:ext uri="{FF2B5EF4-FFF2-40B4-BE49-F238E27FC236}">
                <a16:creationId xmlns:a16="http://schemas.microsoft.com/office/drawing/2014/main" id="{08839A3A-971C-4952-82B1-66AE4EF87AAA}"/>
              </a:ext>
            </a:extLst>
          </p:cNvPr>
          <p:cNvSpPr/>
          <p:nvPr/>
        </p:nvSpPr>
        <p:spPr>
          <a:xfrm>
            <a:off x="4669360" y="2475146"/>
            <a:ext cx="2771278" cy="2771278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Pie 5">
            <a:extLst>
              <a:ext uri="{FF2B5EF4-FFF2-40B4-BE49-F238E27FC236}">
                <a16:creationId xmlns:a16="http://schemas.microsoft.com/office/drawing/2014/main" id="{342CCC0C-5C8B-42AB-B904-9DB5567B31C5}"/>
              </a:ext>
            </a:extLst>
          </p:cNvPr>
          <p:cNvSpPr/>
          <p:nvPr/>
        </p:nvSpPr>
        <p:spPr>
          <a:xfrm rot="18000000">
            <a:off x="4294826" y="2201915"/>
            <a:ext cx="3559848" cy="3559848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6" name="Pie 6">
            <a:extLst>
              <a:ext uri="{FF2B5EF4-FFF2-40B4-BE49-F238E27FC236}">
                <a16:creationId xmlns:a16="http://schemas.microsoft.com/office/drawing/2014/main" id="{E9B202C8-0318-450E-901E-CE81A59A8C1C}"/>
              </a:ext>
            </a:extLst>
          </p:cNvPr>
          <p:cNvSpPr/>
          <p:nvPr/>
        </p:nvSpPr>
        <p:spPr>
          <a:xfrm rot="14400000">
            <a:off x="5124472" y="3111756"/>
            <a:ext cx="1858962" cy="1858962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Pie 7">
            <a:extLst>
              <a:ext uri="{FF2B5EF4-FFF2-40B4-BE49-F238E27FC236}">
                <a16:creationId xmlns:a16="http://schemas.microsoft.com/office/drawing/2014/main" id="{1830242C-6A58-4078-92F7-3EC85D9F3C88}"/>
              </a:ext>
            </a:extLst>
          </p:cNvPr>
          <p:cNvSpPr/>
          <p:nvPr/>
        </p:nvSpPr>
        <p:spPr>
          <a:xfrm flipH="1">
            <a:off x="4940048" y="2669266"/>
            <a:ext cx="2413946" cy="2436006"/>
          </a:xfrm>
          <a:prstGeom prst="pie">
            <a:avLst>
              <a:gd name="adj1" fmla="val 12630368"/>
              <a:gd name="adj2" fmla="val 161999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Pie 8">
            <a:extLst>
              <a:ext uri="{FF2B5EF4-FFF2-40B4-BE49-F238E27FC236}">
                <a16:creationId xmlns:a16="http://schemas.microsoft.com/office/drawing/2014/main" id="{51EF6343-1E51-426E-BCDC-051639B1043E}"/>
              </a:ext>
            </a:extLst>
          </p:cNvPr>
          <p:cNvSpPr/>
          <p:nvPr/>
        </p:nvSpPr>
        <p:spPr>
          <a:xfrm rot="3600000" flipH="1">
            <a:off x="5282002" y="3082231"/>
            <a:ext cx="1737731" cy="1737731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Pie 9">
            <a:extLst>
              <a:ext uri="{FF2B5EF4-FFF2-40B4-BE49-F238E27FC236}">
                <a16:creationId xmlns:a16="http://schemas.microsoft.com/office/drawing/2014/main" id="{B15ABD78-CD94-4799-90CD-A9DA302A8F0C}"/>
              </a:ext>
            </a:extLst>
          </p:cNvPr>
          <p:cNvSpPr/>
          <p:nvPr/>
        </p:nvSpPr>
        <p:spPr>
          <a:xfrm rot="7200000" flipH="1">
            <a:off x="4582582" y="2450642"/>
            <a:ext cx="3106990" cy="3106990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id="{20BCBE3F-0AA6-4CEA-AC53-F96EC0735F5F}"/>
              </a:ext>
            </a:extLst>
          </p:cNvPr>
          <p:cNvSpPr/>
          <p:nvPr/>
        </p:nvSpPr>
        <p:spPr>
          <a:xfrm>
            <a:off x="2915176" y="3256143"/>
            <a:ext cx="809926" cy="36004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90%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id="{F52FF3E1-6CCD-4729-912F-C85A283468BB}"/>
              </a:ext>
            </a:extLst>
          </p:cNvPr>
          <p:cNvSpPr/>
          <p:nvPr/>
        </p:nvSpPr>
        <p:spPr>
          <a:xfrm>
            <a:off x="2915176" y="1813054"/>
            <a:ext cx="809926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id="{F6B7CCF1-14FF-4259-9647-C1EE830F81B4}"/>
              </a:ext>
            </a:extLst>
          </p:cNvPr>
          <p:cNvSpPr/>
          <p:nvPr/>
        </p:nvSpPr>
        <p:spPr>
          <a:xfrm>
            <a:off x="2915176" y="4699232"/>
            <a:ext cx="809926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직사각형 1">
            <a:extLst>
              <a:ext uri="{FF2B5EF4-FFF2-40B4-BE49-F238E27FC236}">
                <a16:creationId xmlns:a16="http://schemas.microsoft.com/office/drawing/2014/main" id="{A3E7D461-E378-412A-B364-3501CF21E4F9}"/>
              </a:ext>
            </a:extLst>
          </p:cNvPr>
          <p:cNvSpPr/>
          <p:nvPr/>
        </p:nvSpPr>
        <p:spPr>
          <a:xfrm>
            <a:off x="8423866" y="4689453"/>
            <a:ext cx="787987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8BC3CB42-9682-4DD3-907A-B991A4329F19}"/>
              </a:ext>
            </a:extLst>
          </p:cNvPr>
          <p:cNvSpPr/>
          <p:nvPr/>
        </p:nvSpPr>
        <p:spPr>
          <a:xfrm>
            <a:off x="8423866" y="3246364"/>
            <a:ext cx="787987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직사각형 1">
            <a:extLst>
              <a:ext uri="{FF2B5EF4-FFF2-40B4-BE49-F238E27FC236}">
                <a16:creationId xmlns:a16="http://schemas.microsoft.com/office/drawing/2014/main" id="{7AEF6F0A-2915-425A-800E-BC68D63EDE46}"/>
              </a:ext>
            </a:extLst>
          </p:cNvPr>
          <p:cNvSpPr/>
          <p:nvPr/>
        </p:nvSpPr>
        <p:spPr>
          <a:xfrm>
            <a:off x="8423866" y="1803275"/>
            <a:ext cx="787987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14719E1A-E2A3-46E5-8671-EFFBCCC11D32}"/>
              </a:ext>
            </a:extLst>
          </p:cNvPr>
          <p:cNvGrpSpPr/>
          <p:nvPr/>
        </p:nvGrpSpPr>
        <p:grpSpPr>
          <a:xfrm>
            <a:off x="8323366" y="2163315"/>
            <a:ext cx="3025450" cy="1042502"/>
            <a:chOff x="8323365" y="2163315"/>
            <a:chExt cx="3025450" cy="10425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D39-0C41-4F77-93FE-7E4C97919167}"/>
                </a:ext>
              </a:extLst>
            </p:cNvPr>
            <p:cNvSpPr txBox="1"/>
            <p:nvPr/>
          </p:nvSpPr>
          <p:spPr>
            <a:xfrm>
              <a:off x="8323365" y="2374820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DA3EAB-40B3-4D42-84EC-35FA9127067B}"/>
                </a:ext>
              </a:extLst>
            </p:cNvPr>
            <p:cNvSpPr txBox="1"/>
            <p:nvPr/>
          </p:nvSpPr>
          <p:spPr>
            <a:xfrm>
              <a:off x="8323365" y="2163315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1">
            <a:extLst>
              <a:ext uri="{FF2B5EF4-FFF2-40B4-BE49-F238E27FC236}">
                <a16:creationId xmlns:a16="http://schemas.microsoft.com/office/drawing/2014/main" id="{B0ADE863-9266-44C0-B6F7-E9A4EEB4715E}"/>
              </a:ext>
            </a:extLst>
          </p:cNvPr>
          <p:cNvGrpSpPr/>
          <p:nvPr/>
        </p:nvGrpSpPr>
        <p:grpSpPr>
          <a:xfrm>
            <a:off x="8323366" y="3612307"/>
            <a:ext cx="3025450" cy="1042502"/>
            <a:chOff x="8323365" y="3612307"/>
            <a:chExt cx="3025450" cy="10425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9322D3-7AE7-43A8-A3A6-F00858F388FF}"/>
                </a:ext>
              </a:extLst>
            </p:cNvPr>
            <p:cNvSpPr txBox="1"/>
            <p:nvPr/>
          </p:nvSpPr>
          <p:spPr>
            <a:xfrm>
              <a:off x="8323365" y="3823812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FEE352-B99C-4B7E-92C7-153C9A01DE48}"/>
                </a:ext>
              </a:extLst>
            </p:cNvPr>
            <p:cNvSpPr txBox="1"/>
            <p:nvPr/>
          </p:nvSpPr>
          <p:spPr>
            <a:xfrm>
              <a:off x="8323365" y="3612307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7FCA8F3-F68D-4AE7-9FF2-FC8CB4479769}"/>
              </a:ext>
            </a:extLst>
          </p:cNvPr>
          <p:cNvGrpSpPr/>
          <p:nvPr/>
        </p:nvGrpSpPr>
        <p:grpSpPr>
          <a:xfrm>
            <a:off x="8323366" y="5061300"/>
            <a:ext cx="3025450" cy="1042502"/>
            <a:chOff x="8323365" y="5061300"/>
            <a:chExt cx="3025450" cy="10425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29D12B-0C0B-4FB6-961A-F252747383B1}"/>
                </a:ext>
              </a:extLst>
            </p:cNvPr>
            <p:cNvSpPr txBox="1"/>
            <p:nvPr/>
          </p:nvSpPr>
          <p:spPr>
            <a:xfrm>
              <a:off x="8323365" y="5272805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FE1D1B-F599-4DE5-9F93-10CDC0A24BE1}"/>
                </a:ext>
              </a:extLst>
            </p:cNvPr>
            <p:cNvSpPr txBox="1"/>
            <p:nvPr/>
          </p:nvSpPr>
          <p:spPr>
            <a:xfrm>
              <a:off x="8323365" y="5061300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44">
            <a:extLst>
              <a:ext uri="{FF2B5EF4-FFF2-40B4-BE49-F238E27FC236}">
                <a16:creationId xmlns:a16="http://schemas.microsoft.com/office/drawing/2014/main" id="{7F643A2C-E1EF-4BEC-888B-B01565067A2E}"/>
              </a:ext>
            </a:extLst>
          </p:cNvPr>
          <p:cNvGrpSpPr/>
          <p:nvPr/>
        </p:nvGrpSpPr>
        <p:grpSpPr>
          <a:xfrm>
            <a:off x="809000" y="2175122"/>
            <a:ext cx="3024000" cy="1042502"/>
            <a:chOff x="809000" y="2175122"/>
            <a:chExt cx="3024000" cy="10425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D2C5E9-CC9B-4560-A12F-A8087C7CD931}"/>
                </a:ext>
              </a:extLst>
            </p:cNvPr>
            <p:cNvSpPr txBox="1"/>
            <p:nvPr/>
          </p:nvSpPr>
          <p:spPr>
            <a:xfrm>
              <a:off x="809000" y="2386627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017519-7579-448E-972D-450C6CB055A3}"/>
                </a:ext>
              </a:extLst>
            </p:cNvPr>
            <p:cNvSpPr txBox="1"/>
            <p:nvPr/>
          </p:nvSpPr>
          <p:spPr>
            <a:xfrm>
              <a:off x="809000" y="2175122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43">
            <a:extLst>
              <a:ext uri="{FF2B5EF4-FFF2-40B4-BE49-F238E27FC236}">
                <a16:creationId xmlns:a16="http://schemas.microsoft.com/office/drawing/2014/main" id="{5215858E-BEA9-4F59-A2F3-50093528AB0B}"/>
              </a:ext>
            </a:extLst>
          </p:cNvPr>
          <p:cNvGrpSpPr/>
          <p:nvPr/>
        </p:nvGrpSpPr>
        <p:grpSpPr>
          <a:xfrm>
            <a:off x="809000" y="3618211"/>
            <a:ext cx="3024000" cy="1042502"/>
            <a:chOff x="809000" y="3618211"/>
            <a:chExt cx="3024000" cy="10425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F4663A-7D3D-4D7E-A163-264008A570EA}"/>
                </a:ext>
              </a:extLst>
            </p:cNvPr>
            <p:cNvSpPr txBox="1"/>
            <p:nvPr/>
          </p:nvSpPr>
          <p:spPr>
            <a:xfrm>
              <a:off x="809000" y="3829716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41EE89-8D6B-44D3-805C-950E1783F1DB}"/>
                </a:ext>
              </a:extLst>
            </p:cNvPr>
            <p:cNvSpPr txBox="1"/>
            <p:nvPr/>
          </p:nvSpPr>
          <p:spPr>
            <a:xfrm>
              <a:off x="809000" y="3618211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그룹 42">
            <a:extLst>
              <a:ext uri="{FF2B5EF4-FFF2-40B4-BE49-F238E27FC236}">
                <a16:creationId xmlns:a16="http://schemas.microsoft.com/office/drawing/2014/main" id="{2D0D69D0-1816-4A99-8982-1D1978446710}"/>
              </a:ext>
            </a:extLst>
          </p:cNvPr>
          <p:cNvGrpSpPr/>
          <p:nvPr/>
        </p:nvGrpSpPr>
        <p:grpSpPr>
          <a:xfrm>
            <a:off x="809000" y="5061300"/>
            <a:ext cx="3024000" cy="1042502"/>
            <a:chOff x="809000" y="5061300"/>
            <a:chExt cx="3024000" cy="10425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5256CA-9747-4D82-A2E4-C63563DC8F40}"/>
                </a:ext>
              </a:extLst>
            </p:cNvPr>
            <p:cNvSpPr txBox="1"/>
            <p:nvPr/>
          </p:nvSpPr>
          <p:spPr>
            <a:xfrm>
              <a:off x="809000" y="5272805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7F81FC-2003-4A60-9080-667AAF7D9BA3}"/>
                </a:ext>
              </a:extLst>
            </p:cNvPr>
            <p:cNvSpPr txBox="1"/>
            <p:nvPr/>
          </p:nvSpPr>
          <p:spPr>
            <a:xfrm>
              <a:off x="809000" y="5061300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Donut 34">
            <a:extLst>
              <a:ext uri="{FF2B5EF4-FFF2-40B4-BE49-F238E27FC236}">
                <a16:creationId xmlns:a16="http://schemas.microsoft.com/office/drawing/2014/main" id="{31DD4F55-5B34-4B03-838C-642D03E146BE}"/>
              </a:ext>
            </a:extLst>
          </p:cNvPr>
          <p:cNvSpPr/>
          <p:nvPr/>
        </p:nvSpPr>
        <p:spPr>
          <a:xfrm>
            <a:off x="5583546" y="3389129"/>
            <a:ext cx="1086667" cy="1086667"/>
          </a:xfrm>
          <a:prstGeom prst="donut">
            <a:avLst>
              <a:gd name="adj" fmla="val 44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5" name="Donut 35">
            <a:extLst>
              <a:ext uri="{FF2B5EF4-FFF2-40B4-BE49-F238E27FC236}">
                <a16:creationId xmlns:a16="http://schemas.microsoft.com/office/drawing/2014/main" id="{2525A68F-6376-4291-BCA3-526C9EF7B11F}"/>
              </a:ext>
            </a:extLst>
          </p:cNvPr>
          <p:cNvSpPr/>
          <p:nvPr/>
        </p:nvSpPr>
        <p:spPr>
          <a:xfrm>
            <a:off x="5219100" y="3024683"/>
            <a:ext cx="1811112" cy="1811112"/>
          </a:xfrm>
          <a:prstGeom prst="donut">
            <a:avLst>
              <a:gd name="adj" fmla="val 31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6" name="Donut 36">
            <a:extLst>
              <a:ext uri="{FF2B5EF4-FFF2-40B4-BE49-F238E27FC236}">
                <a16:creationId xmlns:a16="http://schemas.microsoft.com/office/drawing/2014/main" id="{E6D5C53A-C85F-42F0-AC1E-A26CFD4CAF45}"/>
              </a:ext>
            </a:extLst>
          </p:cNvPr>
          <p:cNvSpPr/>
          <p:nvPr/>
        </p:nvSpPr>
        <p:spPr>
          <a:xfrm>
            <a:off x="4854656" y="2660239"/>
            <a:ext cx="2535557" cy="2535557"/>
          </a:xfrm>
          <a:prstGeom prst="donut">
            <a:avLst>
              <a:gd name="adj" fmla="val 2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Donut 37">
            <a:extLst>
              <a:ext uri="{FF2B5EF4-FFF2-40B4-BE49-F238E27FC236}">
                <a16:creationId xmlns:a16="http://schemas.microsoft.com/office/drawing/2014/main" id="{5D720511-6227-42C6-B9C4-6F4AECBCC673}"/>
              </a:ext>
            </a:extLst>
          </p:cNvPr>
          <p:cNvSpPr/>
          <p:nvPr/>
        </p:nvSpPr>
        <p:spPr>
          <a:xfrm>
            <a:off x="4490212" y="2295795"/>
            <a:ext cx="3260001" cy="3260001"/>
          </a:xfrm>
          <a:prstGeom prst="donut">
            <a:avLst>
              <a:gd name="adj" fmla="val 17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B144042-AC2E-4135-AEA0-9DD835E9B46F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2" name="Oval 91">
            <a:extLst>
              <a:ext uri="{FF2B5EF4-FFF2-40B4-BE49-F238E27FC236}">
                <a16:creationId xmlns:a16="http://schemas.microsoft.com/office/drawing/2014/main" id="{0DBBFDD1-F50C-4930-A888-1EC04B065F4C}"/>
              </a:ext>
            </a:extLst>
          </p:cNvPr>
          <p:cNvSpPr/>
          <p:nvPr/>
        </p:nvSpPr>
        <p:spPr>
          <a:xfrm flipH="1">
            <a:off x="6089034" y="1559422"/>
            <a:ext cx="563020" cy="563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id="{AA250AD1-03FA-4F77-B05E-9D0A3FCEEC3E}"/>
              </a:ext>
            </a:extLst>
          </p:cNvPr>
          <p:cNvSpPr/>
          <p:nvPr/>
        </p:nvSpPr>
        <p:spPr>
          <a:xfrm flipH="1">
            <a:off x="6823735" y="2538685"/>
            <a:ext cx="563020" cy="5630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id="{68532121-492C-44F9-866A-E4F9BDE8A6E3}"/>
              </a:ext>
            </a:extLst>
          </p:cNvPr>
          <p:cNvGrpSpPr/>
          <p:nvPr/>
        </p:nvGrpSpPr>
        <p:grpSpPr>
          <a:xfrm flipH="1">
            <a:off x="6819352" y="1509180"/>
            <a:ext cx="2983092" cy="657346"/>
            <a:chOff x="4965551" y="1783849"/>
            <a:chExt cx="1780587" cy="6573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844817-2049-4408-9456-766D83233D4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E26407-8CCB-4954-BC8E-75B01533923B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id="{E6DB8CF8-5A3E-4221-83E9-62A02F570CE6}"/>
              </a:ext>
            </a:extLst>
          </p:cNvPr>
          <p:cNvGrpSpPr/>
          <p:nvPr/>
        </p:nvGrpSpPr>
        <p:grpSpPr>
          <a:xfrm flipH="1">
            <a:off x="7542704" y="2489983"/>
            <a:ext cx="2983092" cy="657346"/>
            <a:chOff x="4965551" y="1783849"/>
            <a:chExt cx="1780587" cy="6573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0BBD6F-1E52-4AFD-A2B4-C65CF11D30C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2B2F7D-6648-4EBE-A0A2-D8BA87D78FA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8B8974AB-AB26-46D7-9AE2-1061D85D8CD8}"/>
              </a:ext>
            </a:extLst>
          </p:cNvPr>
          <p:cNvSpPr>
            <a:spLocks noChangeAspect="1"/>
          </p:cNvSpPr>
          <p:nvPr/>
        </p:nvSpPr>
        <p:spPr>
          <a:xfrm rot="9900000">
            <a:off x="6260660" y="1722120"/>
            <a:ext cx="308325" cy="2618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93593F6F-DA5C-4A1C-92BA-C4E9B1B8B6D3}"/>
              </a:ext>
            </a:extLst>
          </p:cNvPr>
          <p:cNvSpPr>
            <a:spLocks noChangeAspect="1"/>
          </p:cNvSpPr>
          <p:nvPr/>
        </p:nvSpPr>
        <p:spPr>
          <a:xfrm>
            <a:off x="6956569" y="2685367"/>
            <a:ext cx="297352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Oval 91">
            <a:extLst>
              <a:ext uri="{FF2B5EF4-FFF2-40B4-BE49-F238E27FC236}">
                <a16:creationId xmlns:a16="http://schemas.microsoft.com/office/drawing/2014/main" id="{6C027D85-01D6-4145-89B8-E313F993C9DC}"/>
              </a:ext>
            </a:extLst>
          </p:cNvPr>
          <p:cNvSpPr/>
          <p:nvPr/>
        </p:nvSpPr>
        <p:spPr>
          <a:xfrm flipH="1">
            <a:off x="5354333" y="580159"/>
            <a:ext cx="563020" cy="563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id="{24BB1166-0D57-4003-A0AB-7C043ABD1CA2}"/>
              </a:ext>
            </a:extLst>
          </p:cNvPr>
          <p:cNvGrpSpPr/>
          <p:nvPr/>
        </p:nvGrpSpPr>
        <p:grpSpPr>
          <a:xfrm flipH="1">
            <a:off x="6096000" y="528377"/>
            <a:ext cx="2983092" cy="657346"/>
            <a:chOff x="4965551" y="1783849"/>
            <a:chExt cx="1780587" cy="6573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6FAEC6-BC91-4C41-8355-C68C29BE146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E49626-ECA1-48B8-8D83-B31916F2FA35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814709B8-4490-4165-A7B6-103EDFD9E9F3}"/>
              </a:ext>
            </a:extLst>
          </p:cNvPr>
          <p:cNvSpPr/>
          <p:nvPr/>
        </p:nvSpPr>
        <p:spPr>
          <a:xfrm>
            <a:off x="5477022" y="766007"/>
            <a:ext cx="305764" cy="20095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Oval 95">
            <a:extLst>
              <a:ext uri="{FF2B5EF4-FFF2-40B4-BE49-F238E27FC236}">
                <a16:creationId xmlns:a16="http://schemas.microsoft.com/office/drawing/2014/main" id="{AC0549B7-F8B3-45E4-9FD5-5359AF6136F3}"/>
              </a:ext>
            </a:extLst>
          </p:cNvPr>
          <p:cNvSpPr/>
          <p:nvPr/>
        </p:nvSpPr>
        <p:spPr>
          <a:xfrm>
            <a:off x="7558436" y="3517948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Parallelogram 30">
            <a:extLst>
              <a:ext uri="{FF2B5EF4-FFF2-40B4-BE49-F238E27FC236}">
                <a16:creationId xmlns:a16="http://schemas.microsoft.com/office/drawing/2014/main" id="{0AF3E797-F742-498C-AA8F-9A90DF6828DD}"/>
              </a:ext>
            </a:extLst>
          </p:cNvPr>
          <p:cNvSpPr/>
          <p:nvPr/>
        </p:nvSpPr>
        <p:spPr>
          <a:xfrm flipH="1">
            <a:off x="7703035" y="3683880"/>
            <a:ext cx="273823" cy="2745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9" name="Group 127">
            <a:extLst>
              <a:ext uri="{FF2B5EF4-FFF2-40B4-BE49-F238E27FC236}">
                <a16:creationId xmlns:a16="http://schemas.microsoft.com/office/drawing/2014/main" id="{A839527F-E2D0-4D6F-9165-2C44E68F8C6C}"/>
              </a:ext>
            </a:extLst>
          </p:cNvPr>
          <p:cNvGrpSpPr/>
          <p:nvPr/>
        </p:nvGrpSpPr>
        <p:grpSpPr>
          <a:xfrm flipH="1">
            <a:off x="8266055" y="3470785"/>
            <a:ext cx="2983092" cy="657346"/>
            <a:chOff x="4965551" y="1783849"/>
            <a:chExt cx="1780587" cy="6573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2D84BB-157C-456B-A9AE-D5FE416946E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ECA4CD-5026-4C12-94F5-47798FD58D3A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73855-65CF-4F7F-97CD-88CCF5C55363}"/>
              </a:ext>
            </a:extLst>
          </p:cNvPr>
          <p:cNvSpPr txBox="1"/>
          <p:nvPr/>
        </p:nvSpPr>
        <p:spPr>
          <a:xfrm>
            <a:off x="6956569" y="4875529"/>
            <a:ext cx="475219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ALLPPT </a:t>
            </a:r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32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Clean Text Slide </a:t>
            </a:r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9105-CB0F-4983-99E6-A80C8B66427F}"/>
              </a:ext>
            </a:extLst>
          </p:cNvPr>
          <p:cNvSpPr txBox="1"/>
          <p:nvPr/>
        </p:nvSpPr>
        <p:spPr>
          <a:xfrm>
            <a:off x="2402159" y="334269"/>
            <a:ext cx="31633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spc="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Agenda</a:t>
            </a:r>
            <a:r>
              <a:rPr lang="en-US" altLang="ko-KR" sz="5400" spc="600" dirty="0">
                <a:solidFill>
                  <a:schemeClr val="bg1"/>
                </a:solidFill>
                <a:latin typeface="+mj-lt"/>
                <a:cs typeface="Arial" pitchFamily="34" charset="0"/>
              </a:rPr>
              <a:t> Style</a:t>
            </a:r>
            <a:endParaRPr lang="ko-KR" altLang="en-US" sz="5400" spc="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40712F-FC83-445F-B944-5EB1E598C9AE}"/>
              </a:ext>
            </a:extLst>
          </p:cNvPr>
          <p:cNvGrpSpPr/>
          <p:nvPr/>
        </p:nvGrpSpPr>
        <p:grpSpPr>
          <a:xfrm>
            <a:off x="6700688" y="2155680"/>
            <a:ext cx="5012892" cy="1060706"/>
            <a:chOff x="6626470" y="1884559"/>
            <a:chExt cx="5012892" cy="1060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11264-372A-4326-97EC-9A0EC55610B4}"/>
                </a:ext>
              </a:extLst>
            </p:cNvPr>
            <p:cNvSpPr txBox="1"/>
            <p:nvPr/>
          </p:nvSpPr>
          <p:spPr>
            <a:xfrm>
              <a:off x="6839171" y="2483600"/>
              <a:ext cx="4722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8BD834-09E2-46F2-89F6-8B322FC08232}"/>
                </a:ext>
              </a:extLst>
            </p:cNvPr>
            <p:cNvSpPr txBox="1"/>
            <p:nvPr/>
          </p:nvSpPr>
          <p:spPr>
            <a:xfrm>
              <a:off x="7454630" y="1915336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B98E8-4C33-44A6-AA84-C24039CCFA6F}"/>
                </a:ext>
              </a:extLst>
            </p:cNvPr>
            <p:cNvSpPr txBox="1"/>
            <p:nvPr/>
          </p:nvSpPr>
          <p:spPr>
            <a:xfrm>
              <a:off x="6626470" y="1884559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34C18B-00FD-416B-BB1A-ADF93EDF3F3B}"/>
              </a:ext>
            </a:extLst>
          </p:cNvPr>
          <p:cNvGrpSpPr/>
          <p:nvPr/>
        </p:nvGrpSpPr>
        <p:grpSpPr>
          <a:xfrm>
            <a:off x="6700688" y="3622189"/>
            <a:ext cx="5012892" cy="1036075"/>
            <a:chOff x="6626470" y="3048182"/>
            <a:chExt cx="5012892" cy="10360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8A5D7-01DA-4270-B210-34E6FA47678F}"/>
                </a:ext>
              </a:extLst>
            </p:cNvPr>
            <p:cNvSpPr txBox="1"/>
            <p:nvPr/>
          </p:nvSpPr>
          <p:spPr>
            <a:xfrm>
              <a:off x="6839171" y="3622592"/>
              <a:ext cx="4722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BF85FC-CB9F-48CC-97AD-24B8EB0149E1}"/>
                </a:ext>
              </a:extLst>
            </p:cNvPr>
            <p:cNvSpPr txBox="1"/>
            <p:nvPr/>
          </p:nvSpPr>
          <p:spPr>
            <a:xfrm>
              <a:off x="7454630" y="3078959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1452F-F7C5-4578-B19C-4A14A1B26C8B}"/>
                </a:ext>
              </a:extLst>
            </p:cNvPr>
            <p:cNvSpPr txBox="1"/>
            <p:nvPr/>
          </p:nvSpPr>
          <p:spPr>
            <a:xfrm>
              <a:off x="6626470" y="304818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C3BA0C-6C6D-4734-A5DA-5BF5FF9719BC}"/>
              </a:ext>
            </a:extLst>
          </p:cNvPr>
          <p:cNvGrpSpPr/>
          <p:nvPr/>
        </p:nvGrpSpPr>
        <p:grpSpPr>
          <a:xfrm>
            <a:off x="6700688" y="5064066"/>
            <a:ext cx="5012892" cy="1011444"/>
            <a:chOff x="6626470" y="4211805"/>
            <a:chExt cx="5012892" cy="10114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637828-380D-4ECF-8370-65FACB7001D9}"/>
                </a:ext>
              </a:extLst>
            </p:cNvPr>
            <p:cNvSpPr txBox="1"/>
            <p:nvPr/>
          </p:nvSpPr>
          <p:spPr>
            <a:xfrm>
              <a:off x="6839171" y="4761584"/>
              <a:ext cx="4722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76D16D-BF18-43EF-9AF7-F44F3D563A0E}"/>
                </a:ext>
              </a:extLst>
            </p:cNvPr>
            <p:cNvSpPr txBox="1"/>
            <p:nvPr/>
          </p:nvSpPr>
          <p:spPr>
            <a:xfrm>
              <a:off x="7454630" y="4242582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9C452E-68D3-4C74-8A4E-0EBFDEF40F5D}"/>
                </a:ext>
              </a:extLst>
            </p:cNvPr>
            <p:cNvSpPr txBox="1"/>
            <p:nvPr/>
          </p:nvSpPr>
          <p:spPr>
            <a:xfrm>
              <a:off x="6626470" y="4211805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5E848E-A974-439C-AFED-596F42435111}"/>
              </a:ext>
            </a:extLst>
          </p:cNvPr>
          <p:cNvGrpSpPr/>
          <p:nvPr/>
        </p:nvGrpSpPr>
        <p:grpSpPr>
          <a:xfrm>
            <a:off x="6700688" y="720936"/>
            <a:ext cx="5012892" cy="1028941"/>
            <a:chOff x="6626470" y="720936"/>
            <a:chExt cx="5012892" cy="10289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86EBB8-367D-4A3E-9C2A-B1C6BD1F9605}"/>
                </a:ext>
              </a:extLst>
            </p:cNvPr>
            <p:cNvSpPr txBox="1"/>
            <p:nvPr/>
          </p:nvSpPr>
          <p:spPr>
            <a:xfrm>
              <a:off x="6839171" y="1288212"/>
              <a:ext cx="472271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7582D1-C7E7-41E1-BF7A-D9460BAE7556}"/>
                </a:ext>
              </a:extLst>
            </p:cNvPr>
            <p:cNvSpPr txBox="1"/>
            <p:nvPr/>
          </p:nvSpPr>
          <p:spPr>
            <a:xfrm>
              <a:off x="7454630" y="751713"/>
              <a:ext cx="4184732" cy="5232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D53A5A-B18B-4EDC-BA10-843AF3775AB4}"/>
                </a:ext>
              </a:extLst>
            </p:cNvPr>
            <p:cNvSpPr txBox="1"/>
            <p:nvPr/>
          </p:nvSpPr>
          <p:spPr>
            <a:xfrm>
              <a:off x="6626470" y="720936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>
            <a:extLst>
              <a:ext uri="{FF2B5EF4-FFF2-40B4-BE49-F238E27FC236}">
                <a16:creationId xmlns:a16="http://schemas.microsoft.com/office/drawing/2014/main" id="{ADE5F145-AC16-4982-B578-B0D5EF8EDB25}"/>
              </a:ext>
            </a:extLst>
          </p:cNvPr>
          <p:cNvSpPr/>
          <p:nvPr/>
        </p:nvSpPr>
        <p:spPr>
          <a:xfrm>
            <a:off x="7687900" y="6098062"/>
            <a:ext cx="4150502" cy="4204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id="{D032523A-4B4A-439D-80CF-B2436F863B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090192"/>
              </p:ext>
            </p:extLst>
          </p:nvPr>
        </p:nvGraphicFramePr>
        <p:xfrm>
          <a:off x="1404365" y="3950734"/>
          <a:ext cx="2014723" cy="2088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7">
            <a:extLst>
              <a:ext uri="{FF2B5EF4-FFF2-40B4-BE49-F238E27FC236}">
                <a16:creationId xmlns:a16="http://schemas.microsoft.com/office/drawing/2014/main" id="{563860C3-829C-415C-8F77-7322A3DB20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074578"/>
              </p:ext>
            </p:extLst>
          </p:nvPr>
        </p:nvGraphicFramePr>
        <p:xfrm>
          <a:off x="4111757" y="3950734"/>
          <a:ext cx="2014723" cy="2088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reeform 50">
            <a:extLst>
              <a:ext uri="{FF2B5EF4-FFF2-40B4-BE49-F238E27FC236}">
                <a16:creationId xmlns:a16="http://schemas.microsoft.com/office/drawing/2014/main" id="{FF0EE7C3-B3B6-4D19-9DDF-F31AD2592F88}"/>
              </a:ext>
            </a:extLst>
          </p:cNvPr>
          <p:cNvSpPr>
            <a:spLocks noChangeAspect="1"/>
          </p:cNvSpPr>
          <p:nvPr/>
        </p:nvSpPr>
        <p:spPr>
          <a:xfrm>
            <a:off x="7032965" y="2331609"/>
            <a:ext cx="2527880" cy="1992849"/>
          </a:xfrm>
          <a:custGeom>
            <a:avLst/>
            <a:gdLst>
              <a:gd name="connsiteX0" fmla="*/ 2816801 w 3030432"/>
              <a:gd name="connsiteY0" fmla="*/ 1302269 h 2389028"/>
              <a:gd name="connsiteX1" fmla="*/ 2816801 w 3030432"/>
              <a:gd name="connsiteY1" fmla="*/ 1414911 h 2389028"/>
              <a:gd name="connsiteX2" fmla="*/ 2816801 w 3030432"/>
              <a:gd name="connsiteY2" fmla="*/ 1302269 h 2389028"/>
              <a:gd name="connsiteX3" fmla="*/ 562836 w 3030432"/>
              <a:gd name="connsiteY3" fmla="*/ 927283 h 2389028"/>
              <a:gd name="connsiteX4" fmla="*/ 537673 w 3030432"/>
              <a:gd name="connsiteY4" fmla="*/ 933593 h 2389028"/>
              <a:gd name="connsiteX5" fmla="*/ 562836 w 3030432"/>
              <a:gd name="connsiteY5" fmla="*/ 933593 h 2389028"/>
              <a:gd name="connsiteX6" fmla="*/ 562836 w 3030432"/>
              <a:gd name="connsiteY6" fmla="*/ 927283 h 2389028"/>
              <a:gd name="connsiteX7" fmla="*/ 1150461 w 3030432"/>
              <a:gd name="connsiteY7" fmla="*/ 202377 h 2389028"/>
              <a:gd name="connsiteX8" fmla="*/ 1130911 w 3030432"/>
              <a:gd name="connsiteY8" fmla="*/ 204988 h 2389028"/>
              <a:gd name="connsiteX9" fmla="*/ 1225770 w 3030432"/>
              <a:gd name="connsiteY9" fmla="*/ 204988 h 2389028"/>
              <a:gd name="connsiteX10" fmla="*/ 1150461 w 3030432"/>
              <a:gd name="connsiteY10" fmla="*/ 202377 h 2389028"/>
              <a:gd name="connsiteX11" fmla="*/ 1158778 w 3030432"/>
              <a:gd name="connsiteY11" fmla="*/ 176 h 2389028"/>
              <a:gd name="connsiteX12" fmla="*/ 1356183 w 3030432"/>
              <a:gd name="connsiteY12" fmla="*/ 12982 h 2389028"/>
              <a:gd name="connsiteX13" fmla="*/ 1885183 w 3030432"/>
              <a:gd name="connsiteY13" fmla="*/ 424426 h 2389028"/>
              <a:gd name="connsiteX14" fmla="*/ 2306423 w 3030432"/>
              <a:gd name="connsiteY14" fmla="*/ 417896 h 2389028"/>
              <a:gd name="connsiteX15" fmla="*/ 2505614 w 3030432"/>
              <a:gd name="connsiteY15" fmla="*/ 741174 h 2389028"/>
              <a:gd name="connsiteX16" fmla="*/ 2920323 w 3030432"/>
              <a:gd name="connsiteY16" fmla="*/ 1008937 h 2389028"/>
              <a:gd name="connsiteX17" fmla="*/ 2956244 w 3030432"/>
              <a:gd name="connsiteY17" fmla="*/ 1635900 h 2389028"/>
              <a:gd name="connsiteX18" fmla="*/ 2440306 w 3030432"/>
              <a:gd name="connsiteY18" fmla="*/ 1939585 h 2389028"/>
              <a:gd name="connsiteX19" fmla="*/ 1369486 w 3030432"/>
              <a:gd name="connsiteY19" fmla="*/ 1935740 h 2389028"/>
              <a:gd name="connsiteX20" fmla="*/ 1490944 w 3030432"/>
              <a:gd name="connsiteY20" fmla="*/ 2389028 h 2389028"/>
              <a:gd name="connsiteX21" fmla="*/ 701674 w 3030432"/>
              <a:gd name="connsiteY21" fmla="*/ 1933342 h 2389028"/>
              <a:gd name="connsiteX22" fmla="*/ 621462 w 3030432"/>
              <a:gd name="connsiteY22" fmla="*/ 1933054 h 2389028"/>
              <a:gd name="connsiteX23" fmla="*/ 4296 w 3030432"/>
              <a:gd name="connsiteY23" fmla="*/ 1436710 h 2389028"/>
              <a:gd name="connsiteX24" fmla="*/ 373290 w 3030432"/>
              <a:gd name="connsiteY24" fmla="*/ 767296 h 2389028"/>
              <a:gd name="connsiteX25" fmla="*/ 663912 w 3030432"/>
              <a:gd name="connsiteY25" fmla="*/ 172988 h 2389028"/>
              <a:gd name="connsiteX26" fmla="*/ 1158778 w 3030432"/>
              <a:gd name="connsiteY26" fmla="*/ 176 h 2389028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30432" h="2389034">
                <a:moveTo>
                  <a:pt x="2816801" y="1302269"/>
                </a:moveTo>
                <a:lnTo>
                  <a:pt x="2816801" y="1414911"/>
                </a:lnTo>
                <a:cubicBezTo>
                  <a:pt x="2823903" y="1379524"/>
                  <a:pt x="2824274" y="1341419"/>
                  <a:pt x="2816801" y="1302269"/>
                </a:cubicBezTo>
                <a:close/>
                <a:moveTo>
                  <a:pt x="562836" y="927283"/>
                </a:moveTo>
                <a:lnTo>
                  <a:pt x="537673" y="933593"/>
                </a:lnTo>
                <a:lnTo>
                  <a:pt x="562836" y="933593"/>
                </a:lnTo>
                <a:lnTo>
                  <a:pt x="562836" y="927283"/>
                </a:lnTo>
                <a:close/>
                <a:moveTo>
                  <a:pt x="1150461" y="202377"/>
                </a:moveTo>
                <a:lnTo>
                  <a:pt x="1130911" y="204988"/>
                </a:lnTo>
                <a:lnTo>
                  <a:pt x="1225770" y="204988"/>
                </a:lnTo>
                <a:cubicBezTo>
                  <a:pt x="1201550" y="202774"/>
                  <a:pt x="1176451" y="201940"/>
                  <a:pt x="1150461" y="202377"/>
                </a:cubicBezTo>
                <a:close/>
                <a:moveTo>
                  <a:pt x="1158778" y="176"/>
                </a:moveTo>
                <a:cubicBezTo>
                  <a:pt x="1218355" y="-965"/>
                  <a:pt x="1282984" y="3457"/>
                  <a:pt x="1356183" y="12982"/>
                </a:cubicBezTo>
                <a:cubicBezTo>
                  <a:pt x="1619595" y="56522"/>
                  <a:pt x="1824229" y="256800"/>
                  <a:pt x="1885183" y="424426"/>
                </a:cubicBezTo>
                <a:cubicBezTo>
                  <a:pt x="2026685" y="343878"/>
                  <a:pt x="2125737" y="331905"/>
                  <a:pt x="2306423" y="417896"/>
                </a:cubicBezTo>
                <a:cubicBezTo>
                  <a:pt x="2441394" y="514771"/>
                  <a:pt x="2491463" y="592051"/>
                  <a:pt x="2505614" y="741174"/>
                </a:cubicBezTo>
                <a:cubicBezTo>
                  <a:pt x="2632965" y="740085"/>
                  <a:pt x="2825625" y="869613"/>
                  <a:pt x="2920323" y="1008937"/>
                </a:cubicBezTo>
                <a:cubicBezTo>
                  <a:pt x="3045498" y="1217926"/>
                  <a:pt x="3072710" y="1449771"/>
                  <a:pt x="2956244" y="1635900"/>
                </a:cubicBezTo>
                <a:cubicBezTo>
                  <a:pt x="2827803" y="1818765"/>
                  <a:pt x="2666709" y="1923258"/>
                  <a:pt x="2440306" y="1939585"/>
                </a:cubicBezTo>
                <a:lnTo>
                  <a:pt x="1369486" y="1935740"/>
                </a:lnTo>
                <a:cubicBezTo>
                  <a:pt x="1190897" y="2029686"/>
                  <a:pt x="1193283" y="2256982"/>
                  <a:pt x="1490944" y="2389028"/>
                </a:cubicBezTo>
                <a:cubicBezTo>
                  <a:pt x="1227854" y="2389533"/>
                  <a:pt x="869514" y="2361462"/>
                  <a:pt x="701674" y="1933342"/>
                </a:cubicBezTo>
                <a:lnTo>
                  <a:pt x="621462" y="1933054"/>
                </a:lnTo>
                <a:cubicBezTo>
                  <a:pt x="477783" y="1930877"/>
                  <a:pt x="66339" y="1817677"/>
                  <a:pt x="4296" y="1436710"/>
                </a:cubicBezTo>
                <a:cubicBezTo>
                  <a:pt x="-20739" y="1258199"/>
                  <a:pt x="58719" y="919683"/>
                  <a:pt x="373290" y="767296"/>
                </a:cubicBezTo>
                <a:cubicBezTo>
                  <a:pt x="378732" y="624706"/>
                  <a:pt x="465810" y="318845"/>
                  <a:pt x="663912" y="172988"/>
                </a:cubicBezTo>
                <a:cubicBezTo>
                  <a:pt x="846776" y="57065"/>
                  <a:pt x="980048" y="3593"/>
                  <a:pt x="1158778" y="1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FE24AB1F-19C7-4E14-B09E-7DB9BB6EC159}"/>
              </a:ext>
            </a:extLst>
          </p:cNvPr>
          <p:cNvSpPr/>
          <p:nvPr/>
        </p:nvSpPr>
        <p:spPr>
          <a:xfrm>
            <a:off x="8736387" y="2763575"/>
            <a:ext cx="182982" cy="221784"/>
          </a:xfrm>
          <a:custGeom>
            <a:avLst/>
            <a:gdLst/>
            <a:ahLst/>
            <a:cxnLst/>
            <a:rect l="l" t="t" r="r" b="b"/>
            <a:pathLst>
              <a:path w="3196161" h="3873927">
                <a:moveTo>
                  <a:pt x="1134444" y="1312886"/>
                </a:moveTo>
                <a:lnTo>
                  <a:pt x="1029913" y="1373237"/>
                </a:lnTo>
                <a:lnTo>
                  <a:pt x="1559121" y="2289852"/>
                </a:lnTo>
                <a:lnTo>
                  <a:pt x="2475736" y="1760644"/>
                </a:lnTo>
                <a:lnTo>
                  <a:pt x="2411067" y="1648634"/>
                </a:lnTo>
                <a:lnTo>
                  <a:pt x="1598983" y="2117491"/>
                </a:lnTo>
                <a:close/>
                <a:moveTo>
                  <a:pt x="1645882" y="878244"/>
                </a:moveTo>
                <a:cubicBezTo>
                  <a:pt x="2300940" y="887681"/>
                  <a:pt x="2833308" y="1403255"/>
                  <a:pt x="2868726" y="2051573"/>
                </a:cubicBezTo>
                <a:lnTo>
                  <a:pt x="2594281" y="2051573"/>
                </a:lnTo>
                <a:cubicBezTo>
                  <a:pt x="2554516" y="2051573"/>
                  <a:pt x="2522281" y="2083808"/>
                  <a:pt x="2522281" y="2123573"/>
                </a:cubicBezTo>
                <a:cubicBezTo>
                  <a:pt x="2522281" y="2163338"/>
                  <a:pt x="2554516" y="2195573"/>
                  <a:pt x="2594281" y="2195573"/>
                </a:cubicBezTo>
                <a:lnTo>
                  <a:pt x="2868692" y="2195573"/>
                </a:lnTo>
                <a:cubicBezTo>
                  <a:pt x="2833383" y="2842251"/>
                  <a:pt x="2303637" y="3356885"/>
                  <a:pt x="1650855" y="3368700"/>
                </a:cubicBezTo>
                <a:lnTo>
                  <a:pt x="1650855" y="3086354"/>
                </a:lnTo>
                <a:cubicBezTo>
                  <a:pt x="1650855" y="3046589"/>
                  <a:pt x="1618620" y="3014354"/>
                  <a:pt x="1578855" y="3014354"/>
                </a:cubicBezTo>
                <a:cubicBezTo>
                  <a:pt x="1539090" y="3014354"/>
                  <a:pt x="1506855" y="3046589"/>
                  <a:pt x="1506855" y="3086354"/>
                </a:cubicBezTo>
                <a:lnTo>
                  <a:pt x="1506855" y="3364106"/>
                </a:lnTo>
                <a:cubicBezTo>
                  <a:pt x="898016" y="3306544"/>
                  <a:pt x="416884" y="2810819"/>
                  <a:pt x="383291" y="2195574"/>
                </a:cubicBezTo>
                <a:lnTo>
                  <a:pt x="639947" y="2195574"/>
                </a:lnTo>
                <a:cubicBezTo>
                  <a:pt x="679712" y="2195574"/>
                  <a:pt x="711947" y="2163339"/>
                  <a:pt x="711947" y="2123574"/>
                </a:cubicBezTo>
                <a:cubicBezTo>
                  <a:pt x="711947" y="2083809"/>
                  <a:pt x="679712" y="2051574"/>
                  <a:pt x="639947" y="2051574"/>
                </a:cubicBezTo>
                <a:lnTo>
                  <a:pt x="383291" y="2051574"/>
                </a:lnTo>
                <a:cubicBezTo>
                  <a:pt x="416793" y="1438003"/>
                  <a:pt x="895405" y="943302"/>
                  <a:pt x="1501882" y="883395"/>
                </a:cubicBezTo>
                <a:lnTo>
                  <a:pt x="1501882" y="1155809"/>
                </a:lnTo>
                <a:cubicBezTo>
                  <a:pt x="1501882" y="1195574"/>
                  <a:pt x="1534117" y="1227809"/>
                  <a:pt x="1573882" y="1227809"/>
                </a:cubicBezTo>
                <a:cubicBezTo>
                  <a:pt x="1613647" y="1227809"/>
                  <a:pt x="1645882" y="1195574"/>
                  <a:pt x="1645882" y="1155809"/>
                </a:cubicBezTo>
                <a:close/>
                <a:moveTo>
                  <a:pt x="1625992" y="743938"/>
                </a:moveTo>
                <a:cubicBezTo>
                  <a:pt x="864040" y="743938"/>
                  <a:pt x="246355" y="1361623"/>
                  <a:pt x="246355" y="2123575"/>
                </a:cubicBezTo>
                <a:cubicBezTo>
                  <a:pt x="246355" y="2885527"/>
                  <a:pt x="864040" y="3503212"/>
                  <a:pt x="1625992" y="3503212"/>
                </a:cubicBezTo>
                <a:cubicBezTo>
                  <a:pt x="2387944" y="3503212"/>
                  <a:pt x="3005629" y="2885527"/>
                  <a:pt x="3005629" y="2123575"/>
                </a:cubicBezTo>
                <a:cubicBezTo>
                  <a:pt x="3005629" y="1361623"/>
                  <a:pt x="2387944" y="743938"/>
                  <a:pt x="1625992" y="743938"/>
                </a:cubicBezTo>
                <a:close/>
                <a:moveTo>
                  <a:pt x="1469618" y="310427"/>
                </a:moveTo>
                <a:lnTo>
                  <a:pt x="1688095" y="310427"/>
                </a:lnTo>
                <a:cubicBezTo>
                  <a:pt x="1738726" y="310427"/>
                  <a:pt x="1779771" y="351472"/>
                  <a:pt x="1779771" y="402103"/>
                </a:cubicBezTo>
                <a:lnTo>
                  <a:pt x="1779771" y="561173"/>
                </a:lnTo>
                <a:cubicBezTo>
                  <a:pt x="2574796" y="638137"/>
                  <a:pt x="3196161" y="1308293"/>
                  <a:pt x="3196161" y="2123576"/>
                </a:cubicBezTo>
                <a:cubicBezTo>
                  <a:pt x="3196161" y="2565839"/>
                  <a:pt x="3013313" y="2965396"/>
                  <a:pt x="2718416" y="3250079"/>
                </a:cubicBezTo>
                <a:lnTo>
                  <a:pt x="3179634" y="3711298"/>
                </a:lnTo>
                <a:lnTo>
                  <a:pt x="3017006" y="3873926"/>
                </a:lnTo>
                <a:lnTo>
                  <a:pt x="2540951" y="3397870"/>
                </a:lnTo>
                <a:cubicBezTo>
                  <a:pt x="2284062" y="3584539"/>
                  <a:pt x="1967781" y="3693744"/>
                  <a:pt x="1625993" y="3693744"/>
                </a:cubicBezTo>
                <a:cubicBezTo>
                  <a:pt x="1265632" y="3693744"/>
                  <a:pt x="933625" y="3572348"/>
                  <a:pt x="669641" y="3366916"/>
                </a:cubicBezTo>
                <a:lnTo>
                  <a:pt x="162629" y="3873927"/>
                </a:lnTo>
                <a:lnTo>
                  <a:pt x="0" y="3711298"/>
                </a:lnTo>
                <a:lnTo>
                  <a:pt x="497495" y="3213804"/>
                </a:lnTo>
                <a:cubicBezTo>
                  <a:pt x="223765" y="2932051"/>
                  <a:pt x="55825" y="2547426"/>
                  <a:pt x="55825" y="2123576"/>
                </a:cubicBezTo>
                <a:cubicBezTo>
                  <a:pt x="55825" y="1340908"/>
                  <a:pt x="628469" y="691988"/>
                  <a:pt x="1377942" y="574870"/>
                </a:cubicBezTo>
                <a:lnTo>
                  <a:pt x="1377942" y="402103"/>
                </a:lnTo>
                <a:cubicBezTo>
                  <a:pt x="1377942" y="351472"/>
                  <a:pt x="1418987" y="310427"/>
                  <a:pt x="1469618" y="310427"/>
                </a:cubicBezTo>
                <a:close/>
                <a:moveTo>
                  <a:pt x="2831553" y="225"/>
                </a:moveTo>
                <a:cubicBezTo>
                  <a:pt x="2916867" y="-3515"/>
                  <a:pt x="2997439" y="39539"/>
                  <a:pt x="3041747" y="112542"/>
                </a:cubicBezTo>
                <a:cubicBezTo>
                  <a:pt x="3078869" y="173705"/>
                  <a:pt x="3085591" y="247747"/>
                  <a:pt x="3059870" y="312990"/>
                </a:cubicBezTo>
                <a:cubicBezTo>
                  <a:pt x="3075456" y="332020"/>
                  <a:pt x="3089643" y="352363"/>
                  <a:pt x="3102605" y="373718"/>
                </a:cubicBezTo>
                <a:cubicBezTo>
                  <a:pt x="3214720" y="558442"/>
                  <a:pt x="3217250" y="789585"/>
                  <a:pt x="3109208" y="976720"/>
                </a:cubicBezTo>
                <a:lnTo>
                  <a:pt x="2065775" y="419163"/>
                </a:lnTo>
                <a:cubicBezTo>
                  <a:pt x="2161297" y="225339"/>
                  <a:pt x="2354860" y="98978"/>
                  <a:pt x="2570737" y="89516"/>
                </a:cubicBezTo>
                <a:cubicBezTo>
                  <a:pt x="2599986" y="88234"/>
                  <a:pt x="2629015" y="89125"/>
                  <a:pt x="2657583" y="92493"/>
                </a:cubicBezTo>
                <a:cubicBezTo>
                  <a:pt x="2697857" y="37266"/>
                  <a:pt x="2761754" y="3284"/>
                  <a:pt x="2831553" y="225"/>
                </a:cubicBezTo>
                <a:close/>
                <a:moveTo>
                  <a:pt x="272597" y="56"/>
                </a:moveTo>
                <a:cubicBezTo>
                  <a:pt x="354219" y="-1733"/>
                  <a:pt x="430570" y="39143"/>
                  <a:pt x="473389" y="108037"/>
                </a:cubicBezTo>
                <a:cubicBezTo>
                  <a:pt x="510546" y="98450"/>
                  <a:pt x="549098" y="93727"/>
                  <a:pt x="588300" y="92868"/>
                </a:cubicBezTo>
                <a:cubicBezTo>
                  <a:pt x="804333" y="88136"/>
                  <a:pt x="1005774" y="201515"/>
                  <a:pt x="1113816" y="388650"/>
                </a:cubicBezTo>
                <a:lnTo>
                  <a:pt x="109241" y="1013511"/>
                </a:lnTo>
                <a:cubicBezTo>
                  <a:pt x="-10854" y="833874"/>
                  <a:pt x="-23504" y="603063"/>
                  <a:pt x="76240" y="411377"/>
                </a:cubicBezTo>
                <a:cubicBezTo>
                  <a:pt x="88940" y="386971"/>
                  <a:pt x="103205" y="363693"/>
                  <a:pt x="118956" y="341698"/>
                </a:cubicBezTo>
                <a:lnTo>
                  <a:pt x="83272" y="363894"/>
                </a:lnTo>
                <a:cubicBezTo>
                  <a:pt x="35810" y="292902"/>
                  <a:pt x="30811" y="201685"/>
                  <a:pt x="70230" y="125931"/>
                </a:cubicBezTo>
                <a:cubicBezTo>
                  <a:pt x="109649" y="50176"/>
                  <a:pt x="187221" y="1926"/>
                  <a:pt x="272597" y="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AFAD27-20F1-4374-A986-8C0591B792D6}"/>
              </a:ext>
            </a:extLst>
          </p:cNvPr>
          <p:cNvGrpSpPr/>
          <p:nvPr/>
        </p:nvGrpSpPr>
        <p:grpSpPr>
          <a:xfrm>
            <a:off x="7888926" y="2813267"/>
            <a:ext cx="224764" cy="229581"/>
            <a:chOff x="2600940" y="1364722"/>
            <a:chExt cx="3925967" cy="401011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3" name="Donut 1">
              <a:extLst>
                <a:ext uri="{FF2B5EF4-FFF2-40B4-BE49-F238E27FC236}">
                  <a16:creationId xmlns:a16="http://schemas.microsoft.com/office/drawing/2014/main" id="{2AC4BAA6-CFAD-4DC1-9D8F-6FF2E7BA9FC1}"/>
                </a:ext>
              </a:extLst>
            </p:cNvPr>
            <p:cNvSpPr/>
            <p:nvPr/>
          </p:nvSpPr>
          <p:spPr>
            <a:xfrm>
              <a:off x="2600940" y="1468514"/>
              <a:ext cx="1778702" cy="3906318"/>
            </a:xfrm>
            <a:custGeom>
              <a:avLst/>
              <a:gdLst/>
              <a:ahLst/>
              <a:cxnLst/>
              <a:rect l="l" t="t" r="r" b="b"/>
              <a:pathLst>
                <a:path w="1778702" h="3906318">
                  <a:moveTo>
                    <a:pt x="864588" y="1587925"/>
                  </a:moveTo>
                  <a:lnTo>
                    <a:pt x="724641" y="2110216"/>
                  </a:lnTo>
                  <a:lnTo>
                    <a:pt x="826949" y="2110216"/>
                  </a:lnTo>
                  <a:lnTo>
                    <a:pt x="826949" y="1984216"/>
                  </a:lnTo>
                  <a:cubicBezTo>
                    <a:pt x="826949" y="1944451"/>
                    <a:pt x="859184" y="1912216"/>
                    <a:pt x="898949" y="1912216"/>
                  </a:cubicBezTo>
                  <a:cubicBezTo>
                    <a:pt x="938714" y="1912216"/>
                    <a:pt x="970949" y="1944451"/>
                    <a:pt x="970949" y="1984216"/>
                  </a:cubicBezTo>
                  <a:lnTo>
                    <a:pt x="970949" y="2110216"/>
                  </a:lnTo>
                  <a:lnTo>
                    <a:pt x="1049559" y="2110216"/>
                  </a:lnTo>
                  <a:lnTo>
                    <a:pt x="910861" y="1592590"/>
                  </a:lnTo>
                  <a:close/>
                  <a:moveTo>
                    <a:pt x="923096" y="1336867"/>
                  </a:moveTo>
                  <a:lnTo>
                    <a:pt x="892009" y="1336868"/>
                  </a:lnTo>
                  <a:cubicBezTo>
                    <a:pt x="880711" y="1336867"/>
                    <a:pt x="871552" y="1346027"/>
                    <a:pt x="871552" y="1357325"/>
                  </a:cubicBezTo>
                  <a:lnTo>
                    <a:pt x="871552" y="1496411"/>
                  </a:lnTo>
                  <a:cubicBezTo>
                    <a:pt x="871552" y="1507709"/>
                    <a:pt x="880712" y="1516868"/>
                    <a:pt x="892009" y="1516868"/>
                  </a:cubicBezTo>
                  <a:lnTo>
                    <a:pt x="923096" y="1516868"/>
                  </a:lnTo>
                  <a:cubicBezTo>
                    <a:pt x="934394" y="1516868"/>
                    <a:pt x="943552" y="1507709"/>
                    <a:pt x="943552" y="1496411"/>
                  </a:cubicBezTo>
                  <a:lnTo>
                    <a:pt x="943552" y="1357325"/>
                  </a:lnTo>
                  <a:cubicBezTo>
                    <a:pt x="943552" y="1346027"/>
                    <a:pt x="934393" y="1336867"/>
                    <a:pt x="923096" y="1336867"/>
                  </a:cubicBezTo>
                  <a:close/>
                  <a:moveTo>
                    <a:pt x="1192157" y="1264156"/>
                  </a:moveTo>
                  <a:lnTo>
                    <a:pt x="1162946" y="1274788"/>
                  </a:lnTo>
                  <a:cubicBezTo>
                    <a:pt x="1152330" y="1278652"/>
                    <a:pt x="1146855" y="1290392"/>
                    <a:pt x="1150719" y="1301008"/>
                  </a:cubicBezTo>
                  <a:lnTo>
                    <a:pt x="1198289" y="1431707"/>
                  </a:lnTo>
                  <a:cubicBezTo>
                    <a:pt x="1202153" y="1442323"/>
                    <a:pt x="1213893" y="1447797"/>
                    <a:pt x="1224510" y="1443934"/>
                  </a:cubicBezTo>
                  <a:lnTo>
                    <a:pt x="1253721" y="1433301"/>
                  </a:lnTo>
                  <a:cubicBezTo>
                    <a:pt x="1264337" y="1429437"/>
                    <a:pt x="1269812" y="1417697"/>
                    <a:pt x="1265947" y="1407081"/>
                  </a:cubicBezTo>
                  <a:lnTo>
                    <a:pt x="1218377" y="1276382"/>
                  </a:lnTo>
                  <a:cubicBezTo>
                    <a:pt x="1214513" y="1265766"/>
                    <a:pt x="1202774" y="1260292"/>
                    <a:pt x="1192157" y="1264156"/>
                  </a:cubicBezTo>
                  <a:close/>
                  <a:moveTo>
                    <a:pt x="672939" y="1256024"/>
                  </a:moveTo>
                  <a:cubicBezTo>
                    <a:pt x="662323" y="1252159"/>
                    <a:pt x="650584" y="1257634"/>
                    <a:pt x="646720" y="1268250"/>
                  </a:cubicBezTo>
                  <a:lnTo>
                    <a:pt x="599149" y="1398948"/>
                  </a:lnTo>
                  <a:cubicBezTo>
                    <a:pt x="595285" y="1409565"/>
                    <a:pt x="600759" y="1421304"/>
                    <a:pt x="611376" y="1425168"/>
                  </a:cubicBezTo>
                  <a:lnTo>
                    <a:pt x="640587" y="1435800"/>
                  </a:lnTo>
                  <a:cubicBezTo>
                    <a:pt x="651204" y="1439665"/>
                    <a:pt x="662943" y="1434190"/>
                    <a:pt x="666808" y="1423574"/>
                  </a:cubicBezTo>
                  <a:lnTo>
                    <a:pt x="714378" y="1292875"/>
                  </a:lnTo>
                  <a:cubicBezTo>
                    <a:pt x="718241" y="1282259"/>
                    <a:pt x="712767" y="1270520"/>
                    <a:pt x="702151" y="1266655"/>
                  </a:cubicBezTo>
                  <a:close/>
                  <a:moveTo>
                    <a:pt x="532625" y="1107329"/>
                  </a:moveTo>
                  <a:cubicBezTo>
                    <a:pt x="527568" y="1105974"/>
                    <a:pt x="521995" y="1106548"/>
                    <a:pt x="517102" y="1109372"/>
                  </a:cubicBezTo>
                  <a:lnTo>
                    <a:pt x="396650" y="1178915"/>
                  </a:lnTo>
                  <a:cubicBezTo>
                    <a:pt x="386866" y="1184564"/>
                    <a:pt x="383514" y="1197076"/>
                    <a:pt x="389163" y="1206860"/>
                  </a:cubicBezTo>
                  <a:lnTo>
                    <a:pt x="404706" y="1233781"/>
                  </a:lnTo>
                  <a:cubicBezTo>
                    <a:pt x="410355" y="1243566"/>
                    <a:pt x="422866" y="1246918"/>
                    <a:pt x="432650" y="1241269"/>
                  </a:cubicBezTo>
                  <a:lnTo>
                    <a:pt x="553102" y="1171726"/>
                  </a:lnTo>
                  <a:cubicBezTo>
                    <a:pt x="562887" y="1166077"/>
                    <a:pt x="566239" y="1153566"/>
                    <a:pt x="560590" y="1143781"/>
                  </a:cubicBezTo>
                  <a:lnTo>
                    <a:pt x="545047" y="1116860"/>
                  </a:lnTo>
                  <a:cubicBezTo>
                    <a:pt x="542223" y="1111968"/>
                    <a:pt x="537682" y="1108684"/>
                    <a:pt x="532625" y="1107329"/>
                  </a:cubicBezTo>
                  <a:close/>
                  <a:moveTo>
                    <a:pt x="1298883" y="1104409"/>
                  </a:moveTo>
                  <a:cubicBezTo>
                    <a:pt x="1293826" y="1105764"/>
                    <a:pt x="1289286" y="1109048"/>
                    <a:pt x="1286462" y="1113940"/>
                  </a:cubicBezTo>
                  <a:lnTo>
                    <a:pt x="1270919" y="1140861"/>
                  </a:lnTo>
                  <a:cubicBezTo>
                    <a:pt x="1265269" y="1150645"/>
                    <a:pt x="1268622" y="1163156"/>
                    <a:pt x="1278407" y="1168806"/>
                  </a:cubicBezTo>
                  <a:lnTo>
                    <a:pt x="1398859" y="1238349"/>
                  </a:lnTo>
                  <a:cubicBezTo>
                    <a:pt x="1408643" y="1243998"/>
                    <a:pt x="1421154" y="1240646"/>
                    <a:pt x="1426803" y="1230862"/>
                  </a:cubicBezTo>
                  <a:lnTo>
                    <a:pt x="1442346" y="1203940"/>
                  </a:lnTo>
                  <a:cubicBezTo>
                    <a:pt x="1447995" y="1194156"/>
                    <a:pt x="1444642" y="1181644"/>
                    <a:pt x="1434859" y="1175995"/>
                  </a:cubicBezTo>
                  <a:lnTo>
                    <a:pt x="1314407" y="1106452"/>
                  </a:lnTo>
                  <a:cubicBezTo>
                    <a:pt x="1309514" y="1103628"/>
                    <a:pt x="1303940" y="1103054"/>
                    <a:pt x="1298883" y="1104409"/>
                  </a:cubicBezTo>
                  <a:close/>
                  <a:moveTo>
                    <a:pt x="912290" y="764642"/>
                  </a:moveTo>
                  <a:cubicBezTo>
                    <a:pt x="1031597" y="764642"/>
                    <a:pt x="1128314" y="861359"/>
                    <a:pt x="1128314" y="980666"/>
                  </a:cubicBezTo>
                  <a:cubicBezTo>
                    <a:pt x="1128314" y="1099973"/>
                    <a:pt x="1031597" y="1196690"/>
                    <a:pt x="912290" y="1196690"/>
                  </a:cubicBezTo>
                  <a:cubicBezTo>
                    <a:pt x="792983" y="1196690"/>
                    <a:pt x="696266" y="1099973"/>
                    <a:pt x="696266" y="980666"/>
                  </a:cubicBezTo>
                  <a:cubicBezTo>
                    <a:pt x="696266" y="861359"/>
                    <a:pt x="792983" y="764642"/>
                    <a:pt x="912290" y="764642"/>
                  </a:cubicBezTo>
                  <a:close/>
                  <a:moveTo>
                    <a:pt x="912290" y="672441"/>
                  </a:moveTo>
                  <a:cubicBezTo>
                    <a:pt x="742062" y="672441"/>
                    <a:pt x="604065" y="810438"/>
                    <a:pt x="604065" y="980666"/>
                  </a:cubicBezTo>
                  <a:cubicBezTo>
                    <a:pt x="604065" y="1146433"/>
                    <a:pt x="734924" y="1281636"/>
                    <a:pt x="899020" y="1287553"/>
                  </a:cubicBezTo>
                  <a:cubicBezTo>
                    <a:pt x="904827" y="1288053"/>
                    <a:pt x="910472" y="1287196"/>
                    <a:pt x="916022" y="1285840"/>
                  </a:cubicBezTo>
                  <a:lnTo>
                    <a:pt x="919967" y="1288117"/>
                  </a:lnTo>
                  <a:cubicBezTo>
                    <a:pt x="1086657" y="1284714"/>
                    <a:pt x="1220515" y="1148322"/>
                    <a:pt x="1220515" y="980666"/>
                  </a:cubicBezTo>
                  <a:cubicBezTo>
                    <a:pt x="1220515" y="810438"/>
                    <a:pt x="1082518" y="672441"/>
                    <a:pt x="912290" y="672441"/>
                  </a:cubicBezTo>
                  <a:close/>
                  <a:moveTo>
                    <a:pt x="905153" y="0"/>
                  </a:moveTo>
                  <a:lnTo>
                    <a:pt x="919427" y="0"/>
                  </a:lnTo>
                  <a:cubicBezTo>
                    <a:pt x="1034792" y="0"/>
                    <a:pt x="1128314" y="93522"/>
                    <a:pt x="1128314" y="208887"/>
                  </a:cubicBezTo>
                  <a:lnTo>
                    <a:pt x="1128314" y="409800"/>
                  </a:lnTo>
                  <a:cubicBezTo>
                    <a:pt x="1360062" y="495553"/>
                    <a:pt x="1524358" y="718923"/>
                    <a:pt x="1524358" y="980666"/>
                  </a:cubicBezTo>
                  <a:cubicBezTo>
                    <a:pt x="1524358" y="1195022"/>
                    <a:pt x="1414167" y="1383641"/>
                    <a:pt x="1246914" y="1492322"/>
                  </a:cubicBezTo>
                  <a:lnTo>
                    <a:pt x="1412479" y="2110216"/>
                  </a:lnTo>
                  <a:lnTo>
                    <a:pt x="1560290" y="2110216"/>
                  </a:lnTo>
                  <a:cubicBezTo>
                    <a:pt x="1600055" y="2110216"/>
                    <a:pt x="1632290" y="2142451"/>
                    <a:pt x="1632290" y="2182216"/>
                  </a:cubicBezTo>
                  <a:cubicBezTo>
                    <a:pt x="1632290" y="2221981"/>
                    <a:pt x="1600055" y="2254216"/>
                    <a:pt x="1560290" y="2254216"/>
                  </a:cubicBezTo>
                  <a:lnTo>
                    <a:pt x="1451063" y="2254216"/>
                  </a:lnTo>
                  <a:lnTo>
                    <a:pt x="1778702" y="3476979"/>
                  </a:lnTo>
                  <a:lnTo>
                    <a:pt x="1530823" y="3906318"/>
                  </a:lnTo>
                  <a:lnTo>
                    <a:pt x="1088143" y="2254216"/>
                  </a:lnTo>
                  <a:lnTo>
                    <a:pt x="970949" y="2254216"/>
                  </a:lnTo>
                  <a:lnTo>
                    <a:pt x="970949" y="2380216"/>
                  </a:lnTo>
                  <a:cubicBezTo>
                    <a:pt x="970949" y="2419981"/>
                    <a:pt x="938714" y="2452216"/>
                    <a:pt x="898949" y="2452216"/>
                  </a:cubicBezTo>
                  <a:cubicBezTo>
                    <a:pt x="859184" y="2452216"/>
                    <a:pt x="826949" y="2419981"/>
                    <a:pt x="826949" y="2380216"/>
                  </a:cubicBezTo>
                  <a:lnTo>
                    <a:pt x="826949" y="2254216"/>
                  </a:lnTo>
                  <a:lnTo>
                    <a:pt x="686056" y="2254216"/>
                  </a:lnTo>
                  <a:lnTo>
                    <a:pt x="243376" y="3906318"/>
                  </a:lnTo>
                  <a:lnTo>
                    <a:pt x="0" y="3484777"/>
                  </a:lnTo>
                  <a:lnTo>
                    <a:pt x="329728" y="2254216"/>
                  </a:lnTo>
                  <a:lnTo>
                    <a:pt x="264290" y="2254216"/>
                  </a:lnTo>
                  <a:cubicBezTo>
                    <a:pt x="224525" y="2254216"/>
                    <a:pt x="192290" y="2221981"/>
                    <a:pt x="192290" y="2182216"/>
                  </a:cubicBezTo>
                  <a:cubicBezTo>
                    <a:pt x="192290" y="2142451"/>
                    <a:pt x="224525" y="2110216"/>
                    <a:pt x="264290" y="2110216"/>
                  </a:cubicBezTo>
                  <a:lnTo>
                    <a:pt x="368313" y="2110216"/>
                  </a:lnTo>
                  <a:lnTo>
                    <a:pt x="539978" y="1469552"/>
                  </a:lnTo>
                  <a:lnTo>
                    <a:pt x="544387" y="1467006"/>
                  </a:lnTo>
                  <a:cubicBezTo>
                    <a:pt x="395505" y="1357069"/>
                    <a:pt x="300222" y="1179995"/>
                    <a:pt x="300222" y="980666"/>
                  </a:cubicBezTo>
                  <a:cubicBezTo>
                    <a:pt x="300222" y="718923"/>
                    <a:pt x="464518" y="495553"/>
                    <a:pt x="696266" y="409800"/>
                  </a:cubicBezTo>
                  <a:lnTo>
                    <a:pt x="696266" y="208887"/>
                  </a:lnTo>
                  <a:cubicBezTo>
                    <a:pt x="696266" y="93522"/>
                    <a:pt x="789788" y="0"/>
                    <a:pt x="90515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671EA3AC-3582-4575-9748-795B032F704F}"/>
                </a:ext>
              </a:extLst>
            </p:cNvPr>
            <p:cNvSpPr/>
            <p:nvPr/>
          </p:nvSpPr>
          <p:spPr>
            <a:xfrm rot="20700000">
              <a:off x="4527766" y="1364722"/>
              <a:ext cx="1999141" cy="3816424"/>
            </a:xfrm>
            <a:custGeom>
              <a:avLst/>
              <a:gdLst/>
              <a:ahLst/>
              <a:cxnLst/>
              <a:rect l="l" t="t" r="r" b="b"/>
              <a:pathLst>
                <a:path w="1999141" h="3816424">
                  <a:moveTo>
                    <a:pt x="444116" y="3513946"/>
                  </a:moveTo>
                  <a:lnTo>
                    <a:pt x="253648" y="3515763"/>
                  </a:lnTo>
                  <a:lnTo>
                    <a:pt x="111407" y="3515763"/>
                  </a:lnTo>
                  <a:cubicBezTo>
                    <a:pt x="99100" y="3515763"/>
                    <a:pt x="89123" y="3525740"/>
                    <a:pt x="89123" y="3538047"/>
                  </a:cubicBezTo>
                  <a:lnTo>
                    <a:pt x="89123" y="3565479"/>
                  </a:lnTo>
                  <a:cubicBezTo>
                    <a:pt x="89123" y="3577786"/>
                    <a:pt x="99100" y="3587763"/>
                    <a:pt x="111407" y="3587763"/>
                  </a:cubicBezTo>
                  <a:lnTo>
                    <a:pt x="426839" y="3587763"/>
                  </a:lnTo>
                  <a:cubicBezTo>
                    <a:pt x="439146" y="3587763"/>
                    <a:pt x="449123" y="3577786"/>
                    <a:pt x="449123" y="3565479"/>
                  </a:cubicBezTo>
                  <a:lnTo>
                    <a:pt x="449123" y="3538047"/>
                  </a:lnTo>
                  <a:lnTo>
                    <a:pt x="445294" y="3528803"/>
                  </a:lnTo>
                  <a:lnTo>
                    <a:pt x="444258" y="3528878"/>
                  </a:lnTo>
                  <a:close/>
                  <a:moveTo>
                    <a:pt x="318839" y="3239993"/>
                  </a:moveTo>
                  <a:lnTo>
                    <a:pt x="111407" y="3239993"/>
                  </a:lnTo>
                  <a:cubicBezTo>
                    <a:pt x="99100" y="3239993"/>
                    <a:pt x="89123" y="3249970"/>
                    <a:pt x="89123" y="3262277"/>
                  </a:cubicBezTo>
                  <a:lnTo>
                    <a:pt x="89123" y="3289709"/>
                  </a:lnTo>
                  <a:cubicBezTo>
                    <a:pt x="89123" y="3302016"/>
                    <a:pt x="99100" y="3311993"/>
                    <a:pt x="111407" y="3311993"/>
                  </a:cubicBezTo>
                  <a:lnTo>
                    <a:pt x="318839" y="3311993"/>
                  </a:lnTo>
                  <a:cubicBezTo>
                    <a:pt x="331146" y="3311993"/>
                    <a:pt x="341123" y="3302016"/>
                    <a:pt x="341123" y="3289709"/>
                  </a:cubicBezTo>
                  <a:lnTo>
                    <a:pt x="341123" y="3262277"/>
                  </a:lnTo>
                  <a:cubicBezTo>
                    <a:pt x="341123" y="3249970"/>
                    <a:pt x="331146" y="3239993"/>
                    <a:pt x="318839" y="3239993"/>
                  </a:cubicBezTo>
                  <a:close/>
                  <a:moveTo>
                    <a:pt x="318839" y="2964221"/>
                  </a:moveTo>
                  <a:lnTo>
                    <a:pt x="111407" y="2964221"/>
                  </a:lnTo>
                  <a:cubicBezTo>
                    <a:pt x="99100" y="2964221"/>
                    <a:pt x="89123" y="2974198"/>
                    <a:pt x="89123" y="2986505"/>
                  </a:cubicBezTo>
                  <a:lnTo>
                    <a:pt x="89123" y="3013937"/>
                  </a:lnTo>
                  <a:cubicBezTo>
                    <a:pt x="89123" y="3026244"/>
                    <a:pt x="99100" y="3036221"/>
                    <a:pt x="111407" y="3036221"/>
                  </a:cubicBezTo>
                  <a:lnTo>
                    <a:pt x="318839" y="3036221"/>
                  </a:lnTo>
                  <a:cubicBezTo>
                    <a:pt x="331146" y="3036221"/>
                    <a:pt x="341123" y="3026244"/>
                    <a:pt x="341123" y="3013937"/>
                  </a:cubicBezTo>
                  <a:lnTo>
                    <a:pt x="341123" y="2986505"/>
                  </a:lnTo>
                  <a:cubicBezTo>
                    <a:pt x="341123" y="2974198"/>
                    <a:pt x="331146" y="2964221"/>
                    <a:pt x="318839" y="2964221"/>
                  </a:cubicBezTo>
                  <a:close/>
                  <a:moveTo>
                    <a:pt x="769803" y="3028177"/>
                  </a:moveTo>
                  <a:lnTo>
                    <a:pt x="742371" y="3028177"/>
                  </a:lnTo>
                  <a:cubicBezTo>
                    <a:pt x="730064" y="3028177"/>
                    <a:pt x="720087" y="3038154"/>
                    <a:pt x="720087" y="3050461"/>
                  </a:cubicBezTo>
                  <a:lnTo>
                    <a:pt x="720087" y="3365893"/>
                  </a:lnTo>
                  <a:cubicBezTo>
                    <a:pt x="720087" y="3378200"/>
                    <a:pt x="730064" y="3388177"/>
                    <a:pt x="742371" y="3388177"/>
                  </a:cubicBezTo>
                  <a:lnTo>
                    <a:pt x="769803" y="3388177"/>
                  </a:lnTo>
                  <a:cubicBezTo>
                    <a:pt x="782110" y="3388177"/>
                    <a:pt x="792087" y="3378200"/>
                    <a:pt x="792087" y="3365893"/>
                  </a:cubicBezTo>
                  <a:lnTo>
                    <a:pt x="792087" y="3050461"/>
                  </a:lnTo>
                  <a:cubicBezTo>
                    <a:pt x="792087" y="3038154"/>
                    <a:pt x="782110" y="3028177"/>
                    <a:pt x="769803" y="3028177"/>
                  </a:cubicBezTo>
                  <a:close/>
                  <a:moveTo>
                    <a:pt x="1152270" y="2917087"/>
                  </a:moveTo>
                  <a:cubicBezTo>
                    <a:pt x="1146196" y="2915460"/>
                    <a:pt x="1139501" y="2916149"/>
                    <a:pt x="1133625" y="2919542"/>
                  </a:cubicBezTo>
                  <a:lnTo>
                    <a:pt x="1107431" y="2934665"/>
                  </a:lnTo>
                  <a:cubicBezTo>
                    <a:pt x="1095679" y="2941450"/>
                    <a:pt x="1091653" y="2956477"/>
                    <a:pt x="1098438" y="2968229"/>
                  </a:cubicBezTo>
                  <a:lnTo>
                    <a:pt x="1199867" y="3143910"/>
                  </a:lnTo>
                  <a:cubicBezTo>
                    <a:pt x="1206652" y="3155662"/>
                    <a:pt x="1221679" y="3159688"/>
                    <a:pt x="1233431" y="3152903"/>
                  </a:cubicBezTo>
                  <a:lnTo>
                    <a:pt x="1259625" y="3137780"/>
                  </a:lnTo>
                  <a:cubicBezTo>
                    <a:pt x="1265501" y="3134388"/>
                    <a:pt x="1269446" y="3128935"/>
                    <a:pt x="1271073" y="3122861"/>
                  </a:cubicBezTo>
                  <a:cubicBezTo>
                    <a:pt x="1272701" y="3116787"/>
                    <a:pt x="1272011" y="3110092"/>
                    <a:pt x="1268619" y="3104216"/>
                  </a:cubicBezTo>
                  <a:lnTo>
                    <a:pt x="1167190" y="2928535"/>
                  </a:lnTo>
                  <a:cubicBezTo>
                    <a:pt x="1163798" y="2922659"/>
                    <a:pt x="1158344" y="2918714"/>
                    <a:pt x="1152270" y="2917087"/>
                  </a:cubicBezTo>
                  <a:close/>
                  <a:moveTo>
                    <a:pt x="318839" y="2688449"/>
                  </a:moveTo>
                  <a:lnTo>
                    <a:pt x="111407" y="2688449"/>
                  </a:lnTo>
                  <a:cubicBezTo>
                    <a:pt x="99100" y="2688449"/>
                    <a:pt x="89123" y="2698426"/>
                    <a:pt x="89123" y="2710733"/>
                  </a:cubicBezTo>
                  <a:lnTo>
                    <a:pt x="89123" y="2738165"/>
                  </a:lnTo>
                  <a:cubicBezTo>
                    <a:pt x="89123" y="2750472"/>
                    <a:pt x="99100" y="2760449"/>
                    <a:pt x="111407" y="2760449"/>
                  </a:cubicBezTo>
                  <a:lnTo>
                    <a:pt x="318839" y="2760449"/>
                  </a:lnTo>
                  <a:cubicBezTo>
                    <a:pt x="331146" y="2760449"/>
                    <a:pt x="341123" y="2750472"/>
                    <a:pt x="341123" y="2738165"/>
                  </a:cubicBezTo>
                  <a:lnTo>
                    <a:pt x="341123" y="2710733"/>
                  </a:lnTo>
                  <a:cubicBezTo>
                    <a:pt x="341123" y="2698426"/>
                    <a:pt x="331146" y="2688449"/>
                    <a:pt x="318839" y="2688449"/>
                  </a:cubicBezTo>
                  <a:close/>
                  <a:moveTo>
                    <a:pt x="426839" y="2412677"/>
                  </a:moveTo>
                  <a:lnTo>
                    <a:pt x="111407" y="2412677"/>
                  </a:lnTo>
                  <a:cubicBezTo>
                    <a:pt x="99100" y="2412677"/>
                    <a:pt x="89123" y="2422654"/>
                    <a:pt x="89123" y="2434961"/>
                  </a:cubicBezTo>
                  <a:lnTo>
                    <a:pt x="89123" y="2462393"/>
                  </a:lnTo>
                  <a:cubicBezTo>
                    <a:pt x="89123" y="2474700"/>
                    <a:pt x="99100" y="2484677"/>
                    <a:pt x="111407" y="2484677"/>
                  </a:cubicBezTo>
                  <a:lnTo>
                    <a:pt x="426839" y="2484677"/>
                  </a:lnTo>
                  <a:cubicBezTo>
                    <a:pt x="439146" y="2484677"/>
                    <a:pt x="449123" y="2474700"/>
                    <a:pt x="449123" y="2462393"/>
                  </a:cubicBezTo>
                  <a:lnTo>
                    <a:pt x="449123" y="2434961"/>
                  </a:lnTo>
                  <a:cubicBezTo>
                    <a:pt x="449123" y="2422654"/>
                    <a:pt x="439146" y="2412677"/>
                    <a:pt x="426839" y="2412677"/>
                  </a:cubicBezTo>
                  <a:close/>
                  <a:moveTo>
                    <a:pt x="1422930" y="2676173"/>
                  </a:moveTo>
                  <a:cubicBezTo>
                    <a:pt x="1412381" y="2669834"/>
                    <a:pt x="1398691" y="2673248"/>
                    <a:pt x="1392352" y="2683797"/>
                  </a:cubicBezTo>
                  <a:lnTo>
                    <a:pt x="1378224" y="2707311"/>
                  </a:lnTo>
                  <a:cubicBezTo>
                    <a:pt x="1371885" y="2717860"/>
                    <a:pt x="1375299" y="2731550"/>
                    <a:pt x="1385848" y="2737889"/>
                  </a:cubicBezTo>
                  <a:lnTo>
                    <a:pt x="1563652" y="2844724"/>
                  </a:lnTo>
                  <a:cubicBezTo>
                    <a:pt x="1574201" y="2851063"/>
                    <a:pt x="1587891" y="2847649"/>
                    <a:pt x="1594230" y="2837100"/>
                  </a:cubicBezTo>
                  <a:lnTo>
                    <a:pt x="1608358" y="2813586"/>
                  </a:lnTo>
                  <a:cubicBezTo>
                    <a:pt x="1611528" y="2808312"/>
                    <a:pt x="1612259" y="2802252"/>
                    <a:pt x="1610879" y="2796718"/>
                  </a:cubicBezTo>
                  <a:cubicBezTo>
                    <a:pt x="1609500" y="2791185"/>
                    <a:pt x="1606009" y="2786178"/>
                    <a:pt x="1600734" y="2783008"/>
                  </a:cubicBezTo>
                  <a:close/>
                  <a:moveTo>
                    <a:pt x="318839" y="2136905"/>
                  </a:moveTo>
                  <a:lnTo>
                    <a:pt x="111407" y="2136905"/>
                  </a:lnTo>
                  <a:cubicBezTo>
                    <a:pt x="99100" y="2136905"/>
                    <a:pt x="89123" y="2146882"/>
                    <a:pt x="89123" y="2159189"/>
                  </a:cubicBezTo>
                  <a:lnTo>
                    <a:pt x="89123" y="2186621"/>
                  </a:lnTo>
                  <a:cubicBezTo>
                    <a:pt x="89123" y="2198928"/>
                    <a:pt x="99100" y="2208905"/>
                    <a:pt x="111407" y="2208905"/>
                  </a:cubicBezTo>
                  <a:lnTo>
                    <a:pt x="318839" y="2208905"/>
                  </a:lnTo>
                  <a:cubicBezTo>
                    <a:pt x="331146" y="2208905"/>
                    <a:pt x="341123" y="2198928"/>
                    <a:pt x="341123" y="2186621"/>
                  </a:cubicBezTo>
                  <a:lnTo>
                    <a:pt x="341123" y="2159189"/>
                  </a:lnTo>
                  <a:cubicBezTo>
                    <a:pt x="341123" y="2146882"/>
                    <a:pt x="331146" y="2136905"/>
                    <a:pt x="318839" y="2136905"/>
                  </a:cubicBezTo>
                  <a:close/>
                  <a:moveTo>
                    <a:pt x="1629741" y="2302452"/>
                  </a:moveTo>
                  <a:cubicBezTo>
                    <a:pt x="1618176" y="2298243"/>
                    <a:pt x="1605388" y="2304206"/>
                    <a:pt x="1601179" y="2315770"/>
                  </a:cubicBezTo>
                  <a:lnTo>
                    <a:pt x="1591797" y="2341548"/>
                  </a:lnTo>
                  <a:cubicBezTo>
                    <a:pt x="1587587" y="2353113"/>
                    <a:pt x="1593550" y="2365901"/>
                    <a:pt x="1605115" y="2370110"/>
                  </a:cubicBezTo>
                  <a:lnTo>
                    <a:pt x="1800038" y="2441056"/>
                  </a:lnTo>
                  <a:cubicBezTo>
                    <a:pt x="1811602" y="2445265"/>
                    <a:pt x="1824390" y="2439302"/>
                    <a:pt x="1828599" y="2427737"/>
                  </a:cubicBezTo>
                  <a:lnTo>
                    <a:pt x="1837982" y="2401960"/>
                  </a:lnTo>
                  <a:cubicBezTo>
                    <a:pt x="1842191" y="2390395"/>
                    <a:pt x="1836228" y="2377607"/>
                    <a:pt x="1824663" y="2373398"/>
                  </a:cubicBezTo>
                  <a:close/>
                  <a:moveTo>
                    <a:pt x="318839" y="1861133"/>
                  </a:moveTo>
                  <a:lnTo>
                    <a:pt x="111407" y="1861133"/>
                  </a:lnTo>
                  <a:cubicBezTo>
                    <a:pt x="99100" y="1861133"/>
                    <a:pt x="89123" y="1871110"/>
                    <a:pt x="89123" y="1883417"/>
                  </a:cubicBezTo>
                  <a:lnTo>
                    <a:pt x="89123" y="1910849"/>
                  </a:lnTo>
                  <a:cubicBezTo>
                    <a:pt x="89123" y="1923156"/>
                    <a:pt x="99100" y="1933133"/>
                    <a:pt x="111407" y="1933133"/>
                  </a:cubicBezTo>
                  <a:lnTo>
                    <a:pt x="318839" y="1933133"/>
                  </a:lnTo>
                  <a:cubicBezTo>
                    <a:pt x="331146" y="1933133"/>
                    <a:pt x="341123" y="1923156"/>
                    <a:pt x="341123" y="1910849"/>
                  </a:cubicBezTo>
                  <a:lnTo>
                    <a:pt x="341123" y="1883417"/>
                  </a:lnTo>
                  <a:cubicBezTo>
                    <a:pt x="341123" y="1871110"/>
                    <a:pt x="331146" y="1861133"/>
                    <a:pt x="318839" y="1861133"/>
                  </a:cubicBezTo>
                  <a:close/>
                  <a:moveTo>
                    <a:pt x="318839" y="1585361"/>
                  </a:moveTo>
                  <a:lnTo>
                    <a:pt x="111407" y="1585361"/>
                  </a:lnTo>
                  <a:cubicBezTo>
                    <a:pt x="99100" y="1585361"/>
                    <a:pt x="89123" y="1595338"/>
                    <a:pt x="89123" y="1607645"/>
                  </a:cubicBezTo>
                  <a:lnTo>
                    <a:pt x="89123" y="1635077"/>
                  </a:lnTo>
                  <a:cubicBezTo>
                    <a:pt x="89123" y="1647384"/>
                    <a:pt x="99100" y="1657361"/>
                    <a:pt x="111407" y="1657361"/>
                  </a:cubicBezTo>
                  <a:lnTo>
                    <a:pt x="318839" y="1657361"/>
                  </a:lnTo>
                  <a:cubicBezTo>
                    <a:pt x="331146" y="1657361"/>
                    <a:pt x="341123" y="1647384"/>
                    <a:pt x="341123" y="1635077"/>
                  </a:cubicBezTo>
                  <a:lnTo>
                    <a:pt x="341123" y="1607645"/>
                  </a:lnTo>
                  <a:cubicBezTo>
                    <a:pt x="341123" y="1595338"/>
                    <a:pt x="331146" y="1585361"/>
                    <a:pt x="318839" y="1585361"/>
                  </a:cubicBezTo>
                  <a:close/>
                  <a:moveTo>
                    <a:pt x="1906290" y="1872213"/>
                  </a:moveTo>
                  <a:lnTo>
                    <a:pt x="1590858" y="1872213"/>
                  </a:lnTo>
                  <a:cubicBezTo>
                    <a:pt x="1578551" y="1872213"/>
                    <a:pt x="1568574" y="1882190"/>
                    <a:pt x="1568574" y="1894497"/>
                  </a:cubicBezTo>
                  <a:lnTo>
                    <a:pt x="1568574" y="1921929"/>
                  </a:lnTo>
                  <a:cubicBezTo>
                    <a:pt x="1568574" y="1934236"/>
                    <a:pt x="1578551" y="1944213"/>
                    <a:pt x="1590858" y="1944213"/>
                  </a:cubicBezTo>
                  <a:lnTo>
                    <a:pt x="1906290" y="1944213"/>
                  </a:lnTo>
                  <a:cubicBezTo>
                    <a:pt x="1918597" y="1944213"/>
                    <a:pt x="1928574" y="1934236"/>
                    <a:pt x="1928574" y="1921929"/>
                  </a:cubicBezTo>
                  <a:lnTo>
                    <a:pt x="1928574" y="1894497"/>
                  </a:lnTo>
                  <a:cubicBezTo>
                    <a:pt x="1928574" y="1882190"/>
                    <a:pt x="1918597" y="1872213"/>
                    <a:pt x="1906290" y="1872213"/>
                  </a:cubicBezTo>
                  <a:close/>
                  <a:moveTo>
                    <a:pt x="426839" y="1309589"/>
                  </a:moveTo>
                  <a:lnTo>
                    <a:pt x="111407" y="1309589"/>
                  </a:lnTo>
                  <a:cubicBezTo>
                    <a:pt x="99100" y="1309589"/>
                    <a:pt x="89123" y="1319566"/>
                    <a:pt x="89123" y="1331873"/>
                  </a:cubicBezTo>
                  <a:lnTo>
                    <a:pt x="89123" y="1359305"/>
                  </a:lnTo>
                  <a:cubicBezTo>
                    <a:pt x="89123" y="1371612"/>
                    <a:pt x="99100" y="1381589"/>
                    <a:pt x="111407" y="1381589"/>
                  </a:cubicBezTo>
                  <a:lnTo>
                    <a:pt x="426839" y="1381589"/>
                  </a:lnTo>
                  <a:cubicBezTo>
                    <a:pt x="439146" y="1381589"/>
                    <a:pt x="449123" y="1371612"/>
                    <a:pt x="449123" y="1359305"/>
                  </a:cubicBezTo>
                  <a:lnTo>
                    <a:pt x="449123" y="1331873"/>
                  </a:lnTo>
                  <a:cubicBezTo>
                    <a:pt x="449123" y="1319566"/>
                    <a:pt x="439146" y="1309589"/>
                    <a:pt x="426839" y="1309589"/>
                  </a:cubicBezTo>
                  <a:close/>
                  <a:moveTo>
                    <a:pt x="318839" y="1033817"/>
                  </a:moveTo>
                  <a:lnTo>
                    <a:pt x="111407" y="1033817"/>
                  </a:lnTo>
                  <a:cubicBezTo>
                    <a:pt x="99100" y="1033817"/>
                    <a:pt x="89123" y="1043794"/>
                    <a:pt x="89123" y="1056101"/>
                  </a:cubicBezTo>
                  <a:lnTo>
                    <a:pt x="89123" y="1083533"/>
                  </a:lnTo>
                  <a:cubicBezTo>
                    <a:pt x="89123" y="1095840"/>
                    <a:pt x="99100" y="1105817"/>
                    <a:pt x="111407" y="1105817"/>
                  </a:cubicBezTo>
                  <a:lnTo>
                    <a:pt x="318839" y="1105817"/>
                  </a:lnTo>
                  <a:cubicBezTo>
                    <a:pt x="331146" y="1105817"/>
                    <a:pt x="341123" y="1095840"/>
                    <a:pt x="341123" y="1083533"/>
                  </a:cubicBezTo>
                  <a:lnTo>
                    <a:pt x="341123" y="1056101"/>
                  </a:lnTo>
                  <a:cubicBezTo>
                    <a:pt x="341123" y="1043794"/>
                    <a:pt x="331146" y="1033817"/>
                    <a:pt x="318839" y="1033817"/>
                  </a:cubicBezTo>
                  <a:close/>
                  <a:moveTo>
                    <a:pt x="1801476" y="1389955"/>
                  </a:moveTo>
                  <a:cubicBezTo>
                    <a:pt x="1796307" y="1387545"/>
                    <a:pt x="1790219" y="1387106"/>
                    <a:pt x="1784437" y="1389211"/>
                  </a:cubicBezTo>
                  <a:lnTo>
                    <a:pt x="1589514" y="1460157"/>
                  </a:lnTo>
                  <a:cubicBezTo>
                    <a:pt x="1577949" y="1464366"/>
                    <a:pt x="1571987" y="1477154"/>
                    <a:pt x="1576196" y="1488718"/>
                  </a:cubicBezTo>
                  <a:lnTo>
                    <a:pt x="1585578" y="1514496"/>
                  </a:lnTo>
                  <a:cubicBezTo>
                    <a:pt x="1589787" y="1526061"/>
                    <a:pt x="1602575" y="1532024"/>
                    <a:pt x="1614140" y="1527815"/>
                  </a:cubicBezTo>
                  <a:lnTo>
                    <a:pt x="1809062" y="1456869"/>
                  </a:lnTo>
                  <a:cubicBezTo>
                    <a:pt x="1820627" y="1452660"/>
                    <a:pt x="1826590" y="1439872"/>
                    <a:pt x="1822381" y="1428307"/>
                  </a:cubicBezTo>
                  <a:lnTo>
                    <a:pt x="1812998" y="1402529"/>
                  </a:lnTo>
                  <a:cubicBezTo>
                    <a:pt x="1810894" y="1396747"/>
                    <a:pt x="1806644" y="1392365"/>
                    <a:pt x="1801476" y="1389955"/>
                  </a:cubicBezTo>
                  <a:close/>
                  <a:moveTo>
                    <a:pt x="648072" y="984572"/>
                  </a:moveTo>
                  <a:lnTo>
                    <a:pt x="648072" y="2864964"/>
                  </a:lnTo>
                  <a:cubicBezTo>
                    <a:pt x="1074622" y="2740061"/>
                    <a:pt x="1381089" y="2358590"/>
                    <a:pt x="1374920" y="1912226"/>
                  </a:cubicBezTo>
                  <a:cubicBezTo>
                    <a:pt x="1368877" y="1474953"/>
                    <a:pt x="1064591" y="1107355"/>
                    <a:pt x="648072" y="984572"/>
                  </a:cubicBezTo>
                  <a:close/>
                  <a:moveTo>
                    <a:pt x="318839" y="758045"/>
                  </a:moveTo>
                  <a:lnTo>
                    <a:pt x="111407" y="758045"/>
                  </a:lnTo>
                  <a:cubicBezTo>
                    <a:pt x="99100" y="758045"/>
                    <a:pt x="89123" y="768022"/>
                    <a:pt x="89123" y="780329"/>
                  </a:cubicBezTo>
                  <a:lnTo>
                    <a:pt x="89123" y="807761"/>
                  </a:lnTo>
                  <a:cubicBezTo>
                    <a:pt x="89123" y="820068"/>
                    <a:pt x="99100" y="830045"/>
                    <a:pt x="111407" y="830045"/>
                  </a:cubicBezTo>
                  <a:lnTo>
                    <a:pt x="318839" y="830045"/>
                  </a:lnTo>
                  <a:cubicBezTo>
                    <a:pt x="331146" y="830045"/>
                    <a:pt x="341123" y="820068"/>
                    <a:pt x="341123" y="807761"/>
                  </a:cubicBezTo>
                  <a:lnTo>
                    <a:pt x="341123" y="780329"/>
                  </a:lnTo>
                  <a:cubicBezTo>
                    <a:pt x="341123" y="768022"/>
                    <a:pt x="331146" y="758045"/>
                    <a:pt x="318839" y="758045"/>
                  </a:cubicBezTo>
                  <a:close/>
                  <a:moveTo>
                    <a:pt x="1576271" y="971726"/>
                  </a:moveTo>
                  <a:cubicBezTo>
                    <a:pt x="1570599" y="971130"/>
                    <a:pt x="1564699" y="972697"/>
                    <a:pt x="1559917" y="976570"/>
                  </a:cubicBezTo>
                  <a:lnTo>
                    <a:pt x="1398712" y="1107111"/>
                  </a:lnTo>
                  <a:cubicBezTo>
                    <a:pt x="1389148" y="1114856"/>
                    <a:pt x="1387673" y="1128888"/>
                    <a:pt x="1395418" y="1138453"/>
                  </a:cubicBezTo>
                  <a:lnTo>
                    <a:pt x="1412682" y="1159771"/>
                  </a:lnTo>
                  <a:cubicBezTo>
                    <a:pt x="1420427" y="1169336"/>
                    <a:pt x="1434459" y="1170811"/>
                    <a:pt x="1444023" y="1163065"/>
                  </a:cubicBezTo>
                  <a:lnTo>
                    <a:pt x="1605228" y="1032524"/>
                  </a:lnTo>
                  <a:cubicBezTo>
                    <a:pt x="1610010" y="1028652"/>
                    <a:pt x="1612770" y="1023207"/>
                    <a:pt x="1613366" y="1017536"/>
                  </a:cubicBezTo>
                  <a:cubicBezTo>
                    <a:pt x="1613962" y="1011864"/>
                    <a:pt x="1612395" y="1005965"/>
                    <a:pt x="1608522" y="1001183"/>
                  </a:cubicBezTo>
                  <a:lnTo>
                    <a:pt x="1591259" y="979864"/>
                  </a:lnTo>
                  <a:cubicBezTo>
                    <a:pt x="1587386" y="975082"/>
                    <a:pt x="1581942" y="972322"/>
                    <a:pt x="1576271" y="971726"/>
                  </a:cubicBezTo>
                  <a:close/>
                  <a:moveTo>
                    <a:pt x="318839" y="482273"/>
                  </a:moveTo>
                  <a:lnTo>
                    <a:pt x="111407" y="482273"/>
                  </a:lnTo>
                  <a:cubicBezTo>
                    <a:pt x="99100" y="482273"/>
                    <a:pt x="89123" y="492250"/>
                    <a:pt x="89123" y="504557"/>
                  </a:cubicBezTo>
                  <a:lnTo>
                    <a:pt x="89123" y="531989"/>
                  </a:lnTo>
                  <a:cubicBezTo>
                    <a:pt x="89123" y="544296"/>
                    <a:pt x="99100" y="554273"/>
                    <a:pt x="111407" y="554273"/>
                  </a:cubicBezTo>
                  <a:lnTo>
                    <a:pt x="318839" y="554273"/>
                  </a:lnTo>
                  <a:cubicBezTo>
                    <a:pt x="331146" y="554273"/>
                    <a:pt x="341123" y="544296"/>
                    <a:pt x="341123" y="531989"/>
                  </a:cubicBezTo>
                  <a:lnTo>
                    <a:pt x="341123" y="504557"/>
                  </a:lnTo>
                  <a:cubicBezTo>
                    <a:pt x="341123" y="492250"/>
                    <a:pt x="331146" y="482273"/>
                    <a:pt x="318839" y="482273"/>
                  </a:cubicBezTo>
                  <a:close/>
                  <a:moveTo>
                    <a:pt x="1246428" y="683579"/>
                  </a:moveTo>
                  <a:cubicBezTo>
                    <a:pt x="1240747" y="684076"/>
                    <a:pt x="1235256" y="686741"/>
                    <a:pt x="1231300" y="691454"/>
                  </a:cubicBezTo>
                  <a:lnTo>
                    <a:pt x="1097965" y="850357"/>
                  </a:lnTo>
                  <a:cubicBezTo>
                    <a:pt x="1090054" y="859784"/>
                    <a:pt x="1091284" y="873840"/>
                    <a:pt x="1100712" y="881751"/>
                  </a:cubicBezTo>
                  <a:lnTo>
                    <a:pt x="1121726" y="899384"/>
                  </a:lnTo>
                  <a:cubicBezTo>
                    <a:pt x="1131154" y="907295"/>
                    <a:pt x="1145209" y="906065"/>
                    <a:pt x="1153120" y="896637"/>
                  </a:cubicBezTo>
                  <a:lnTo>
                    <a:pt x="1286455" y="737735"/>
                  </a:lnTo>
                  <a:cubicBezTo>
                    <a:pt x="1290410" y="733021"/>
                    <a:pt x="1292081" y="727150"/>
                    <a:pt x="1291584" y="721469"/>
                  </a:cubicBezTo>
                  <a:cubicBezTo>
                    <a:pt x="1291087" y="715788"/>
                    <a:pt x="1288422" y="710296"/>
                    <a:pt x="1283708" y="706341"/>
                  </a:cubicBezTo>
                  <a:lnTo>
                    <a:pt x="1262694" y="688708"/>
                  </a:lnTo>
                  <a:cubicBezTo>
                    <a:pt x="1257980" y="684752"/>
                    <a:pt x="1252109" y="683082"/>
                    <a:pt x="1246428" y="683579"/>
                  </a:cubicBezTo>
                  <a:close/>
                  <a:moveTo>
                    <a:pt x="769804" y="490047"/>
                  </a:moveTo>
                  <a:lnTo>
                    <a:pt x="742372" y="490047"/>
                  </a:lnTo>
                  <a:cubicBezTo>
                    <a:pt x="730065" y="490047"/>
                    <a:pt x="720088" y="500024"/>
                    <a:pt x="720088" y="512331"/>
                  </a:cubicBezTo>
                  <a:lnTo>
                    <a:pt x="720088" y="827763"/>
                  </a:lnTo>
                  <a:cubicBezTo>
                    <a:pt x="720088" y="840070"/>
                    <a:pt x="730065" y="850047"/>
                    <a:pt x="742372" y="850047"/>
                  </a:cubicBezTo>
                  <a:lnTo>
                    <a:pt x="769804" y="850047"/>
                  </a:lnTo>
                  <a:cubicBezTo>
                    <a:pt x="782111" y="850047"/>
                    <a:pt x="792088" y="840070"/>
                    <a:pt x="792088" y="827763"/>
                  </a:cubicBezTo>
                  <a:lnTo>
                    <a:pt x="792088" y="512331"/>
                  </a:lnTo>
                  <a:cubicBezTo>
                    <a:pt x="792088" y="500024"/>
                    <a:pt x="782111" y="490047"/>
                    <a:pt x="769804" y="490047"/>
                  </a:cubicBezTo>
                  <a:close/>
                  <a:moveTo>
                    <a:pt x="426839" y="206501"/>
                  </a:moveTo>
                  <a:lnTo>
                    <a:pt x="111407" y="206501"/>
                  </a:lnTo>
                  <a:cubicBezTo>
                    <a:pt x="99100" y="206501"/>
                    <a:pt x="89123" y="216478"/>
                    <a:pt x="89123" y="228785"/>
                  </a:cubicBezTo>
                  <a:lnTo>
                    <a:pt x="89123" y="256217"/>
                  </a:lnTo>
                  <a:cubicBezTo>
                    <a:pt x="89123" y="268524"/>
                    <a:pt x="99100" y="278501"/>
                    <a:pt x="111407" y="278501"/>
                  </a:cubicBezTo>
                  <a:lnTo>
                    <a:pt x="426839" y="278501"/>
                  </a:lnTo>
                  <a:cubicBezTo>
                    <a:pt x="439146" y="278501"/>
                    <a:pt x="449123" y="268524"/>
                    <a:pt x="449123" y="256217"/>
                  </a:cubicBezTo>
                  <a:lnTo>
                    <a:pt x="449123" y="228785"/>
                  </a:lnTo>
                  <a:cubicBezTo>
                    <a:pt x="449123" y="216478"/>
                    <a:pt x="439146" y="206501"/>
                    <a:pt x="426839" y="206501"/>
                  </a:cubicBezTo>
                  <a:close/>
                  <a:moveTo>
                    <a:pt x="648072" y="0"/>
                  </a:moveTo>
                  <a:lnTo>
                    <a:pt x="648072" y="344973"/>
                  </a:lnTo>
                  <a:cubicBezTo>
                    <a:pt x="1409499" y="481795"/>
                    <a:pt x="1988619" y="1125496"/>
                    <a:pt x="1999000" y="1904381"/>
                  </a:cubicBezTo>
                  <a:cubicBezTo>
                    <a:pt x="2009572" y="2697665"/>
                    <a:pt x="1426686" y="3365444"/>
                    <a:pt x="648072" y="3504501"/>
                  </a:cubicBezTo>
                  <a:lnTo>
                    <a:pt x="648072" y="3816424"/>
                  </a:lnTo>
                  <a:lnTo>
                    <a:pt x="0" y="38164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DEA0E38-DD89-4B09-81E9-358EF7CADC01}"/>
              </a:ext>
            </a:extLst>
          </p:cNvPr>
          <p:cNvSpPr/>
          <p:nvPr/>
        </p:nvSpPr>
        <p:spPr>
          <a:xfrm rot="5400000">
            <a:off x="8693253" y="3194883"/>
            <a:ext cx="225496" cy="226738"/>
          </a:xfrm>
          <a:custGeom>
            <a:avLst/>
            <a:gdLst/>
            <a:ahLst/>
            <a:cxnLst/>
            <a:rect l="l" t="t" r="r" b="b"/>
            <a:pathLst>
              <a:path w="3938762" h="3960440">
                <a:moveTo>
                  <a:pt x="529047" y="3595100"/>
                </a:moveTo>
                <a:lnTo>
                  <a:pt x="529047" y="365340"/>
                </a:lnTo>
                <a:lnTo>
                  <a:pt x="2494573" y="365340"/>
                </a:lnTo>
                <a:lnTo>
                  <a:pt x="2494573" y="540060"/>
                </a:lnTo>
                <a:lnTo>
                  <a:pt x="2415879" y="540060"/>
                </a:lnTo>
                <a:cubicBezTo>
                  <a:pt x="2342570" y="540060"/>
                  <a:pt x="2283142" y="609409"/>
                  <a:pt x="2283142" y="694956"/>
                </a:cubicBezTo>
                <a:lnTo>
                  <a:pt x="2283142" y="1321268"/>
                </a:lnTo>
                <a:cubicBezTo>
                  <a:pt x="2283142" y="1406815"/>
                  <a:pt x="2342570" y="1476164"/>
                  <a:pt x="2415879" y="1476164"/>
                </a:cubicBezTo>
                <a:lnTo>
                  <a:pt x="2494573" y="1476164"/>
                </a:lnTo>
                <a:lnTo>
                  <a:pt x="2494573" y="3595100"/>
                </a:lnTo>
                <a:close/>
                <a:moveTo>
                  <a:pt x="431946" y="3708412"/>
                </a:moveTo>
                <a:lnTo>
                  <a:pt x="2591675" y="3708412"/>
                </a:lnTo>
                <a:lnTo>
                  <a:pt x="2591675" y="1476164"/>
                </a:lnTo>
                <a:lnTo>
                  <a:pt x="2591675" y="540060"/>
                </a:lnTo>
                <a:lnTo>
                  <a:pt x="2591675" y="252028"/>
                </a:lnTo>
                <a:lnTo>
                  <a:pt x="431946" y="252028"/>
                </a:lnTo>
                <a:close/>
                <a:moveTo>
                  <a:pt x="308533" y="3852428"/>
                </a:moveTo>
                <a:lnTo>
                  <a:pt x="308533" y="108012"/>
                </a:lnTo>
                <a:lnTo>
                  <a:pt x="2591675" y="108012"/>
                </a:lnTo>
                <a:lnTo>
                  <a:pt x="2591675" y="144016"/>
                </a:lnTo>
                <a:cubicBezTo>
                  <a:pt x="2591675" y="64478"/>
                  <a:pt x="2646929" y="0"/>
                  <a:pt x="2715088" y="0"/>
                </a:cubicBezTo>
                <a:cubicBezTo>
                  <a:pt x="2783248" y="0"/>
                  <a:pt x="2838501" y="64478"/>
                  <a:pt x="2838501" y="144016"/>
                </a:cubicBezTo>
                <a:lnTo>
                  <a:pt x="2838501" y="1216555"/>
                </a:lnTo>
                <a:lnTo>
                  <a:pt x="3701994" y="718017"/>
                </a:lnTo>
                <a:cubicBezTo>
                  <a:pt x="3761848" y="683460"/>
                  <a:pt x="3838382" y="703968"/>
                  <a:pt x="3872939" y="763821"/>
                </a:cubicBezTo>
                <a:lnTo>
                  <a:pt x="3890301" y="793894"/>
                </a:lnTo>
                <a:cubicBezTo>
                  <a:pt x="3924858" y="853748"/>
                  <a:pt x="3904350" y="930282"/>
                  <a:pt x="3844497" y="964838"/>
                </a:cubicBezTo>
                <a:lnTo>
                  <a:pt x="2838501" y="1545650"/>
                </a:lnTo>
                <a:lnTo>
                  <a:pt x="2838501" y="1836539"/>
                </a:lnTo>
                <a:lnTo>
                  <a:pt x="3813622" y="1836539"/>
                </a:lnTo>
                <a:cubicBezTo>
                  <a:pt x="3882735" y="1836539"/>
                  <a:pt x="3938762" y="1892566"/>
                  <a:pt x="3938762" y="1961679"/>
                </a:cubicBezTo>
                <a:lnTo>
                  <a:pt x="3938762" y="1996404"/>
                </a:lnTo>
                <a:cubicBezTo>
                  <a:pt x="3938762" y="2065517"/>
                  <a:pt x="3882735" y="2121544"/>
                  <a:pt x="3813622" y="2121544"/>
                </a:cubicBezTo>
                <a:lnTo>
                  <a:pt x="2838501" y="2121544"/>
                </a:lnTo>
                <a:lnTo>
                  <a:pt x="2838501" y="2471522"/>
                </a:lnTo>
                <a:lnTo>
                  <a:pt x="3844498" y="3052334"/>
                </a:lnTo>
                <a:cubicBezTo>
                  <a:pt x="3904351" y="3086891"/>
                  <a:pt x="3924859" y="3163425"/>
                  <a:pt x="3890302" y="3223279"/>
                </a:cubicBezTo>
                <a:lnTo>
                  <a:pt x="3872940" y="3253351"/>
                </a:lnTo>
                <a:cubicBezTo>
                  <a:pt x="3838383" y="3313205"/>
                  <a:pt x="3761849" y="3333712"/>
                  <a:pt x="3701995" y="3299156"/>
                </a:cubicBezTo>
                <a:lnTo>
                  <a:pt x="2838501" y="2800617"/>
                </a:lnTo>
                <a:lnTo>
                  <a:pt x="2838501" y="3816424"/>
                </a:lnTo>
                <a:cubicBezTo>
                  <a:pt x="2838501" y="3895962"/>
                  <a:pt x="2783248" y="3960440"/>
                  <a:pt x="2715088" y="3960440"/>
                </a:cubicBezTo>
                <a:cubicBezTo>
                  <a:pt x="2646929" y="3960440"/>
                  <a:pt x="2591675" y="3895962"/>
                  <a:pt x="2591675" y="3816424"/>
                </a:cubicBezTo>
                <a:lnTo>
                  <a:pt x="2591675" y="3852428"/>
                </a:lnTo>
                <a:close/>
                <a:moveTo>
                  <a:pt x="0" y="3816424"/>
                </a:moveTo>
                <a:lnTo>
                  <a:pt x="0" y="144016"/>
                </a:lnTo>
                <a:cubicBezTo>
                  <a:pt x="0" y="64478"/>
                  <a:pt x="55254" y="0"/>
                  <a:pt x="123413" y="0"/>
                </a:cubicBezTo>
                <a:cubicBezTo>
                  <a:pt x="191572" y="0"/>
                  <a:pt x="246826" y="64478"/>
                  <a:pt x="246826" y="144016"/>
                </a:cubicBezTo>
                <a:lnTo>
                  <a:pt x="246826" y="3816424"/>
                </a:lnTo>
                <a:cubicBezTo>
                  <a:pt x="246826" y="3895962"/>
                  <a:pt x="191572" y="3960440"/>
                  <a:pt x="123413" y="3960440"/>
                </a:cubicBezTo>
                <a:cubicBezTo>
                  <a:pt x="55254" y="3960440"/>
                  <a:pt x="0" y="3895962"/>
                  <a:pt x="0" y="38164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479127FA-F078-4018-8A70-874928CD82DB}"/>
              </a:ext>
            </a:extLst>
          </p:cNvPr>
          <p:cNvSpPr/>
          <p:nvPr/>
        </p:nvSpPr>
        <p:spPr>
          <a:xfrm>
            <a:off x="7700020" y="3484262"/>
            <a:ext cx="227006" cy="227093"/>
          </a:xfrm>
          <a:custGeom>
            <a:avLst/>
            <a:gdLst/>
            <a:ahLst/>
            <a:cxnLst/>
            <a:rect l="l" t="t" r="r" b="b"/>
            <a:pathLst>
              <a:path w="3965124" h="3966649">
                <a:moveTo>
                  <a:pt x="1424086" y="2781035"/>
                </a:moveTo>
                <a:cubicBezTo>
                  <a:pt x="1410882" y="2781035"/>
                  <a:pt x="1400178" y="2791739"/>
                  <a:pt x="1400178" y="2804943"/>
                </a:cubicBezTo>
                <a:lnTo>
                  <a:pt x="1400178" y="2865127"/>
                </a:lnTo>
                <a:cubicBezTo>
                  <a:pt x="1400178" y="2878331"/>
                  <a:pt x="1410882" y="2889035"/>
                  <a:pt x="1424086" y="2889035"/>
                </a:cubicBezTo>
                <a:lnTo>
                  <a:pt x="2367388" y="2889035"/>
                </a:lnTo>
                <a:lnTo>
                  <a:pt x="2313388" y="3141035"/>
                </a:lnTo>
                <a:lnTo>
                  <a:pt x="2529388" y="3141035"/>
                </a:lnTo>
                <a:lnTo>
                  <a:pt x="2475388" y="2889035"/>
                </a:lnTo>
                <a:lnTo>
                  <a:pt x="2528270" y="2889035"/>
                </a:lnTo>
                <a:cubicBezTo>
                  <a:pt x="2541474" y="2889035"/>
                  <a:pt x="2552178" y="2878331"/>
                  <a:pt x="2552178" y="2865127"/>
                </a:cubicBezTo>
                <a:lnTo>
                  <a:pt x="2552178" y="2804943"/>
                </a:lnTo>
                <a:cubicBezTo>
                  <a:pt x="2552178" y="2791739"/>
                  <a:pt x="2541474" y="2781035"/>
                  <a:pt x="2528270" y="2781035"/>
                </a:cubicBezTo>
                <a:close/>
                <a:moveTo>
                  <a:pt x="1415025" y="2642959"/>
                </a:moveTo>
                <a:lnTo>
                  <a:pt x="2538189" y="2642959"/>
                </a:lnTo>
                <a:cubicBezTo>
                  <a:pt x="2644599" y="2642959"/>
                  <a:pt x="2730861" y="2729221"/>
                  <a:pt x="2730861" y="2835631"/>
                </a:cubicBezTo>
                <a:lnTo>
                  <a:pt x="2730861" y="3350287"/>
                </a:lnTo>
                <a:cubicBezTo>
                  <a:pt x="2730861" y="3456697"/>
                  <a:pt x="2644599" y="3542959"/>
                  <a:pt x="2538189" y="3542959"/>
                </a:cubicBezTo>
                <a:lnTo>
                  <a:pt x="1415025" y="3542959"/>
                </a:lnTo>
                <a:cubicBezTo>
                  <a:pt x="1308615" y="3542959"/>
                  <a:pt x="1222353" y="3456697"/>
                  <a:pt x="1222353" y="3350287"/>
                </a:cubicBezTo>
                <a:lnTo>
                  <a:pt x="1222353" y="2835631"/>
                </a:lnTo>
                <a:cubicBezTo>
                  <a:pt x="1222353" y="2729221"/>
                  <a:pt x="1308615" y="2642959"/>
                  <a:pt x="1415025" y="2642959"/>
                </a:cubicBezTo>
                <a:close/>
                <a:moveTo>
                  <a:pt x="1343314" y="2552899"/>
                </a:moveTo>
                <a:cubicBezTo>
                  <a:pt x="1215608" y="2552899"/>
                  <a:pt x="1112082" y="2656425"/>
                  <a:pt x="1112082" y="2784131"/>
                </a:cubicBezTo>
                <a:lnTo>
                  <a:pt x="1112082" y="3401787"/>
                </a:lnTo>
                <a:cubicBezTo>
                  <a:pt x="1112082" y="3529493"/>
                  <a:pt x="1215608" y="3633019"/>
                  <a:pt x="1343314" y="3633019"/>
                </a:cubicBezTo>
                <a:lnTo>
                  <a:pt x="2609900" y="3633019"/>
                </a:lnTo>
                <a:cubicBezTo>
                  <a:pt x="2737606" y="3633019"/>
                  <a:pt x="2841132" y="3529493"/>
                  <a:pt x="2841132" y="3401787"/>
                </a:cubicBezTo>
                <a:lnTo>
                  <a:pt x="2841132" y="2784131"/>
                </a:lnTo>
                <a:cubicBezTo>
                  <a:pt x="2841132" y="2656425"/>
                  <a:pt x="2737606" y="2552899"/>
                  <a:pt x="2609900" y="2552899"/>
                </a:cubicBezTo>
                <a:close/>
                <a:moveTo>
                  <a:pt x="1984595" y="686451"/>
                </a:moveTo>
                <a:cubicBezTo>
                  <a:pt x="1848913" y="685428"/>
                  <a:pt x="1712956" y="709123"/>
                  <a:pt x="1586955" y="757612"/>
                </a:cubicBezTo>
                <a:cubicBezTo>
                  <a:pt x="1263834" y="881959"/>
                  <a:pt x="1057375" y="1148967"/>
                  <a:pt x="1057375" y="1442503"/>
                </a:cubicBezTo>
                <a:lnTo>
                  <a:pt x="1223713" y="1442503"/>
                </a:lnTo>
                <a:cubicBezTo>
                  <a:pt x="1223713" y="1209614"/>
                  <a:pt x="1398582" y="998535"/>
                  <a:pt x="1670021" y="903779"/>
                </a:cubicBezTo>
                <a:cubicBezTo>
                  <a:pt x="1869153" y="834264"/>
                  <a:pt x="2096964" y="835849"/>
                  <a:pt x="2294490" y="908124"/>
                </a:cubicBezTo>
                <a:cubicBezTo>
                  <a:pt x="2565800" y="1007396"/>
                  <a:pt x="2736196" y="1223292"/>
                  <a:pt x="2728387" y="1457883"/>
                </a:cubicBezTo>
                <a:lnTo>
                  <a:pt x="2894698" y="1461284"/>
                </a:lnTo>
                <a:cubicBezTo>
                  <a:pt x="2903613" y="1166055"/>
                  <a:pt x="2702828" y="893577"/>
                  <a:pt x="2380583" y="763594"/>
                </a:cubicBezTo>
                <a:cubicBezTo>
                  <a:pt x="2255683" y="713214"/>
                  <a:pt x="2120276" y="687474"/>
                  <a:pt x="1984595" y="686451"/>
                </a:cubicBezTo>
                <a:close/>
                <a:moveTo>
                  <a:pt x="748864" y="316816"/>
                </a:moveTo>
                <a:cubicBezTo>
                  <a:pt x="573867" y="277903"/>
                  <a:pt x="393078" y="608035"/>
                  <a:pt x="328345" y="1277425"/>
                </a:cubicBezTo>
                <a:cubicBezTo>
                  <a:pt x="308960" y="1477879"/>
                  <a:pt x="303156" y="1690619"/>
                  <a:pt x="311366" y="1899761"/>
                </a:cubicBezTo>
                <a:cubicBezTo>
                  <a:pt x="329717" y="2367235"/>
                  <a:pt x="412386" y="2739503"/>
                  <a:pt x="523071" y="2943388"/>
                </a:cubicBezTo>
                <a:cubicBezTo>
                  <a:pt x="514506" y="2204238"/>
                  <a:pt x="650367" y="1380009"/>
                  <a:pt x="893183" y="992065"/>
                </a:cubicBezTo>
                <a:cubicBezTo>
                  <a:pt x="928296" y="918035"/>
                  <a:pt x="972282" y="847850"/>
                  <a:pt x="1028251" y="785770"/>
                </a:cubicBezTo>
                <a:cubicBezTo>
                  <a:pt x="955273" y="494095"/>
                  <a:pt x="853096" y="339994"/>
                  <a:pt x="748864" y="316816"/>
                </a:cubicBezTo>
                <a:close/>
                <a:moveTo>
                  <a:pt x="3249110" y="307742"/>
                </a:moveTo>
                <a:cubicBezTo>
                  <a:pt x="3238158" y="307299"/>
                  <a:pt x="3227198" y="308289"/>
                  <a:pt x="3216260" y="310721"/>
                </a:cubicBezTo>
                <a:cubicBezTo>
                  <a:pt x="3111522" y="334011"/>
                  <a:pt x="3008859" y="489499"/>
                  <a:pt x="2935834" y="783936"/>
                </a:cubicBezTo>
                <a:cubicBezTo>
                  <a:pt x="3013497" y="864219"/>
                  <a:pt x="3074741" y="956758"/>
                  <a:pt x="3111090" y="1057964"/>
                </a:cubicBezTo>
                <a:cubicBezTo>
                  <a:pt x="3264072" y="1359827"/>
                  <a:pt x="3419956" y="2216590"/>
                  <a:pt x="3428851" y="2960060"/>
                </a:cubicBezTo>
                <a:cubicBezTo>
                  <a:pt x="3546237" y="2762107"/>
                  <a:pt x="3634696" y="2379249"/>
                  <a:pt x="3653758" y="1893666"/>
                </a:cubicBezTo>
                <a:cubicBezTo>
                  <a:pt x="3661968" y="1684524"/>
                  <a:pt x="3656164" y="1471784"/>
                  <a:pt x="3636779" y="1271330"/>
                </a:cubicBezTo>
                <a:cubicBezTo>
                  <a:pt x="3576092" y="643777"/>
                  <a:pt x="3413403" y="314399"/>
                  <a:pt x="3249110" y="307742"/>
                </a:cubicBezTo>
                <a:close/>
                <a:moveTo>
                  <a:pt x="1972521" y="166012"/>
                </a:moveTo>
                <a:cubicBezTo>
                  <a:pt x="1793741" y="167589"/>
                  <a:pt x="1642194" y="282090"/>
                  <a:pt x="1586880" y="441984"/>
                </a:cubicBezTo>
                <a:cubicBezTo>
                  <a:pt x="1879371" y="396485"/>
                  <a:pt x="2118186" y="390779"/>
                  <a:pt x="2369681" y="455607"/>
                </a:cubicBezTo>
                <a:cubicBezTo>
                  <a:pt x="2317851" y="285956"/>
                  <a:pt x="2158901" y="164368"/>
                  <a:pt x="1972521" y="166012"/>
                </a:cubicBezTo>
                <a:close/>
                <a:moveTo>
                  <a:pt x="1971058" y="38"/>
                </a:moveTo>
                <a:cubicBezTo>
                  <a:pt x="2272286" y="-2618"/>
                  <a:pt x="2522340" y="224629"/>
                  <a:pt x="2550790" y="518915"/>
                </a:cubicBezTo>
                <a:cubicBezTo>
                  <a:pt x="2601806" y="540783"/>
                  <a:pt x="2652165" y="566478"/>
                  <a:pt x="2700232" y="596447"/>
                </a:cubicBezTo>
                <a:cubicBezTo>
                  <a:pt x="3031809" y="-333533"/>
                  <a:pt x="3671579" y="-153955"/>
                  <a:pt x="3896642" y="981323"/>
                </a:cubicBezTo>
                <a:cubicBezTo>
                  <a:pt x="3961367" y="1307811"/>
                  <a:pt x="3980866" y="1674536"/>
                  <a:pt x="3952346" y="2028935"/>
                </a:cubicBezTo>
                <a:cubicBezTo>
                  <a:pt x="3897716" y="2707776"/>
                  <a:pt x="3682190" y="3209285"/>
                  <a:pt x="3420430" y="3365926"/>
                </a:cubicBezTo>
                <a:cubicBezTo>
                  <a:pt x="3419462" y="3390971"/>
                  <a:pt x="3417429" y="3415630"/>
                  <a:pt x="3415153" y="3439927"/>
                </a:cubicBezTo>
                <a:cubicBezTo>
                  <a:pt x="3349316" y="3791807"/>
                  <a:pt x="3159573" y="3966649"/>
                  <a:pt x="2880394" y="3966649"/>
                </a:cubicBezTo>
                <a:lnTo>
                  <a:pt x="1083079" y="3966649"/>
                </a:lnTo>
                <a:cubicBezTo>
                  <a:pt x="803900" y="3966649"/>
                  <a:pt x="599527" y="3738450"/>
                  <a:pt x="548321" y="3439927"/>
                </a:cubicBezTo>
                <a:lnTo>
                  <a:pt x="543282" y="3371180"/>
                </a:lnTo>
                <a:cubicBezTo>
                  <a:pt x="282161" y="3213580"/>
                  <a:pt x="67310" y="2712653"/>
                  <a:pt x="12778" y="2035030"/>
                </a:cubicBezTo>
                <a:cubicBezTo>
                  <a:pt x="-15742" y="1680631"/>
                  <a:pt x="3757" y="1313906"/>
                  <a:pt x="68482" y="987418"/>
                </a:cubicBezTo>
                <a:cubicBezTo>
                  <a:pt x="291713" y="-138620"/>
                  <a:pt x="922929" y="-324452"/>
                  <a:pt x="1257103" y="579942"/>
                </a:cubicBezTo>
                <a:cubicBezTo>
                  <a:pt x="1301771" y="548833"/>
                  <a:pt x="1350937" y="522322"/>
                  <a:pt x="1403563" y="499160"/>
                </a:cubicBezTo>
                <a:cubicBezTo>
                  <a:pt x="1440713" y="218741"/>
                  <a:pt x="1680131" y="2603"/>
                  <a:pt x="1971058" y="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95E66D4B-2444-4DCD-99AD-DD0A40128938}"/>
              </a:ext>
            </a:extLst>
          </p:cNvPr>
          <p:cNvSpPr/>
          <p:nvPr/>
        </p:nvSpPr>
        <p:spPr>
          <a:xfrm>
            <a:off x="9046462" y="3598079"/>
            <a:ext cx="210257" cy="268711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7BC051-00FB-42CA-972A-4D6B8B7643DA}"/>
              </a:ext>
            </a:extLst>
          </p:cNvPr>
          <p:cNvGrpSpPr/>
          <p:nvPr/>
        </p:nvGrpSpPr>
        <p:grpSpPr>
          <a:xfrm>
            <a:off x="8352444" y="2980096"/>
            <a:ext cx="227627" cy="229149"/>
            <a:chOff x="2612260" y="1422267"/>
            <a:chExt cx="3975964" cy="4002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01011F4B-95D8-4F83-A805-F82AA8A527EE}"/>
                </a:ext>
              </a:extLst>
            </p:cNvPr>
            <p:cNvSpPr/>
            <p:nvPr/>
          </p:nvSpPr>
          <p:spPr>
            <a:xfrm>
              <a:off x="2612348" y="2763590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2" name="Parallelogram 6">
              <a:extLst>
                <a:ext uri="{FF2B5EF4-FFF2-40B4-BE49-F238E27FC236}">
                  <a16:creationId xmlns:a16="http://schemas.microsoft.com/office/drawing/2014/main" id="{33C0832B-B28F-4158-AC30-D6F35CA52FA5}"/>
                </a:ext>
              </a:extLst>
            </p:cNvPr>
            <p:cNvSpPr/>
            <p:nvPr/>
          </p:nvSpPr>
          <p:spPr>
            <a:xfrm rot="626696">
              <a:off x="2769338" y="1422267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Parallelogram 6">
              <a:extLst>
                <a:ext uri="{FF2B5EF4-FFF2-40B4-BE49-F238E27FC236}">
                  <a16:creationId xmlns:a16="http://schemas.microsoft.com/office/drawing/2014/main" id="{4572C210-53CC-411B-8363-8716A6738D80}"/>
                </a:ext>
              </a:extLst>
            </p:cNvPr>
            <p:cNvSpPr/>
            <p:nvPr/>
          </p:nvSpPr>
          <p:spPr>
            <a:xfrm rot="556271">
              <a:off x="2952738" y="1506440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Parallelogram 6">
              <a:extLst>
                <a:ext uri="{FF2B5EF4-FFF2-40B4-BE49-F238E27FC236}">
                  <a16:creationId xmlns:a16="http://schemas.microsoft.com/office/drawing/2014/main" id="{EEEA0D00-0386-440F-BE3B-F1E26C490CAF}"/>
                </a:ext>
              </a:extLst>
            </p:cNvPr>
            <p:cNvSpPr/>
            <p:nvPr/>
          </p:nvSpPr>
          <p:spPr>
            <a:xfrm rot="556271">
              <a:off x="3148723" y="1500696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Parallelogram 6">
              <a:extLst>
                <a:ext uri="{FF2B5EF4-FFF2-40B4-BE49-F238E27FC236}">
                  <a16:creationId xmlns:a16="http://schemas.microsoft.com/office/drawing/2014/main" id="{F66AC05B-58C5-4774-8DF2-A1770655E721}"/>
                </a:ext>
              </a:extLst>
            </p:cNvPr>
            <p:cNvSpPr/>
            <p:nvPr/>
          </p:nvSpPr>
          <p:spPr>
            <a:xfrm rot="556271">
              <a:off x="3377117" y="1462398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65FF35F0-8C38-4A60-AF9C-CF2696B3C702}"/>
                </a:ext>
              </a:extLst>
            </p:cNvPr>
            <p:cNvSpPr/>
            <p:nvPr/>
          </p:nvSpPr>
          <p:spPr>
            <a:xfrm>
              <a:off x="3707740" y="2763590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Parallelogram 6">
              <a:extLst>
                <a:ext uri="{FF2B5EF4-FFF2-40B4-BE49-F238E27FC236}">
                  <a16:creationId xmlns:a16="http://schemas.microsoft.com/office/drawing/2014/main" id="{A04DDB6E-328F-4B08-BFC9-6DD6FC2BACA3}"/>
                </a:ext>
              </a:extLst>
            </p:cNvPr>
            <p:cNvSpPr/>
            <p:nvPr/>
          </p:nvSpPr>
          <p:spPr>
            <a:xfrm rot="626696">
              <a:off x="3864730" y="1422267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Parallelogram 6">
              <a:extLst>
                <a:ext uri="{FF2B5EF4-FFF2-40B4-BE49-F238E27FC236}">
                  <a16:creationId xmlns:a16="http://schemas.microsoft.com/office/drawing/2014/main" id="{A497A158-D6B6-4ACA-B063-049CD4194326}"/>
                </a:ext>
              </a:extLst>
            </p:cNvPr>
            <p:cNvSpPr/>
            <p:nvPr/>
          </p:nvSpPr>
          <p:spPr>
            <a:xfrm rot="556271">
              <a:off x="4048130" y="1506440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Parallelogram 6">
              <a:extLst>
                <a:ext uri="{FF2B5EF4-FFF2-40B4-BE49-F238E27FC236}">
                  <a16:creationId xmlns:a16="http://schemas.microsoft.com/office/drawing/2014/main" id="{2606CDF8-AD9D-4AC7-B2FA-8187D2AC2C55}"/>
                </a:ext>
              </a:extLst>
            </p:cNvPr>
            <p:cNvSpPr/>
            <p:nvPr/>
          </p:nvSpPr>
          <p:spPr>
            <a:xfrm rot="556271">
              <a:off x="4244115" y="1500696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Parallelogram 6">
              <a:extLst>
                <a:ext uri="{FF2B5EF4-FFF2-40B4-BE49-F238E27FC236}">
                  <a16:creationId xmlns:a16="http://schemas.microsoft.com/office/drawing/2014/main" id="{97021787-F97B-41AB-8544-CB00DC7FDD98}"/>
                </a:ext>
              </a:extLst>
            </p:cNvPr>
            <p:cNvSpPr/>
            <p:nvPr/>
          </p:nvSpPr>
          <p:spPr>
            <a:xfrm rot="556271">
              <a:off x="4472509" y="1462398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38C7DC16-282D-452E-A5D8-34632055DB8A}"/>
                </a:ext>
              </a:extLst>
            </p:cNvPr>
            <p:cNvSpPr/>
            <p:nvPr/>
          </p:nvSpPr>
          <p:spPr>
            <a:xfrm>
              <a:off x="4745338" y="2808071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Parallelogram 6">
              <a:extLst>
                <a:ext uri="{FF2B5EF4-FFF2-40B4-BE49-F238E27FC236}">
                  <a16:creationId xmlns:a16="http://schemas.microsoft.com/office/drawing/2014/main" id="{A848C1F7-39F9-4224-B192-2252169340AF}"/>
                </a:ext>
              </a:extLst>
            </p:cNvPr>
            <p:cNvSpPr/>
            <p:nvPr/>
          </p:nvSpPr>
          <p:spPr>
            <a:xfrm rot="626696">
              <a:off x="4902328" y="1466748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3" name="Parallelogram 6">
              <a:extLst>
                <a:ext uri="{FF2B5EF4-FFF2-40B4-BE49-F238E27FC236}">
                  <a16:creationId xmlns:a16="http://schemas.microsoft.com/office/drawing/2014/main" id="{BBFE69D4-532E-4B23-B350-06D377DD868F}"/>
                </a:ext>
              </a:extLst>
            </p:cNvPr>
            <p:cNvSpPr/>
            <p:nvPr/>
          </p:nvSpPr>
          <p:spPr>
            <a:xfrm rot="556271">
              <a:off x="5085728" y="1550921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4" name="Parallelogram 6">
              <a:extLst>
                <a:ext uri="{FF2B5EF4-FFF2-40B4-BE49-F238E27FC236}">
                  <a16:creationId xmlns:a16="http://schemas.microsoft.com/office/drawing/2014/main" id="{D0BBF20B-E17B-49D5-88B8-5E573B4325F6}"/>
                </a:ext>
              </a:extLst>
            </p:cNvPr>
            <p:cNvSpPr/>
            <p:nvPr/>
          </p:nvSpPr>
          <p:spPr>
            <a:xfrm rot="556271">
              <a:off x="5281713" y="1545177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Parallelogram 6">
              <a:extLst>
                <a:ext uri="{FF2B5EF4-FFF2-40B4-BE49-F238E27FC236}">
                  <a16:creationId xmlns:a16="http://schemas.microsoft.com/office/drawing/2014/main" id="{CA27F221-40B3-4A2A-89FB-F3AAD145B6AC}"/>
                </a:ext>
              </a:extLst>
            </p:cNvPr>
            <p:cNvSpPr/>
            <p:nvPr/>
          </p:nvSpPr>
          <p:spPr>
            <a:xfrm rot="556271">
              <a:off x="5510107" y="1506879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BD637137-08BF-48A1-BEF8-F7020FB841C9}"/>
                </a:ext>
              </a:extLst>
            </p:cNvPr>
            <p:cNvSpPr/>
            <p:nvPr/>
          </p:nvSpPr>
          <p:spPr>
            <a:xfrm>
              <a:off x="5546983" y="1701466"/>
              <a:ext cx="1041241" cy="3655127"/>
            </a:xfrm>
            <a:custGeom>
              <a:avLst/>
              <a:gdLst>
                <a:gd name="connsiteX0" fmla="*/ 0 w 1468152"/>
                <a:gd name="connsiteY0" fmla="*/ 0 h 2491345"/>
                <a:gd name="connsiteX1" fmla="*/ 1468152 w 1468152"/>
                <a:gd name="connsiteY1" fmla="*/ 0 h 2491345"/>
                <a:gd name="connsiteX2" fmla="*/ 1468152 w 1468152"/>
                <a:gd name="connsiteY2" fmla="*/ 2491345 h 2491345"/>
                <a:gd name="connsiteX3" fmla="*/ 0 w 1468152"/>
                <a:gd name="connsiteY3" fmla="*/ 2491345 h 2491345"/>
                <a:gd name="connsiteX4" fmla="*/ 0 w 1468152"/>
                <a:gd name="connsiteY4" fmla="*/ 0 h 2491345"/>
                <a:gd name="connsiteX0" fmla="*/ 0 w 1468152"/>
                <a:gd name="connsiteY0" fmla="*/ 1163782 h 3655127"/>
                <a:gd name="connsiteX1" fmla="*/ 1266272 w 1468152"/>
                <a:gd name="connsiteY1" fmla="*/ 0 h 3655127"/>
                <a:gd name="connsiteX2" fmla="*/ 1468152 w 1468152"/>
                <a:gd name="connsiteY2" fmla="*/ 3655127 h 3655127"/>
                <a:gd name="connsiteX3" fmla="*/ 0 w 1468152"/>
                <a:gd name="connsiteY3" fmla="*/ 3655127 h 3655127"/>
                <a:gd name="connsiteX4" fmla="*/ 0 w 1468152"/>
                <a:gd name="connsiteY4" fmla="*/ 1163782 h 3655127"/>
                <a:gd name="connsiteX0" fmla="*/ 0 w 1266272"/>
                <a:gd name="connsiteY0" fmla="*/ 1163782 h 3655127"/>
                <a:gd name="connsiteX1" fmla="*/ 1266272 w 1266272"/>
                <a:gd name="connsiteY1" fmla="*/ 0 h 3655127"/>
                <a:gd name="connsiteX2" fmla="*/ 1218770 w 1266272"/>
                <a:gd name="connsiteY2" fmla="*/ 3073236 h 3655127"/>
                <a:gd name="connsiteX3" fmla="*/ 0 w 1266272"/>
                <a:gd name="connsiteY3" fmla="*/ 3655127 h 3655127"/>
                <a:gd name="connsiteX4" fmla="*/ 0 w 1266272"/>
                <a:gd name="connsiteY4" fmla="*/ 1163782 h 3655127"/>
                <a:gd name="connsiteX0" fmla="*/ 0 w 1266272"/>
                <a:gd name="connsiteY0" fmla="*/ 1163782 h 3655127"/>
                <a:gd name="connsiteX1" fmla="*/ 1266272 w 1266272"/>
                <a:gd name="connsiteY1" fmla="*/ 0 h 3655127"/>
                <a:gd name="connsiteX2" fmla="*/ 1206895 w 1266272"/>
                <a:gd name="connsiteY2" fmla="*/ 2420093 h 3655127"/>
                <a:gd name="connsiteX3" fmla="*/ 0 w 1266272"/>
                <a:gd name="connsiteY3" fmla="*/ 3655127 h 3655127"/>
                <a:gd name="connsiteX4" fmla="*/ 0 w 1266272"/>
                <a:gd name="connsiteY4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328" h="3655127">
                  <a:moveTo>
                    <a:pt x="19056" y="1163782"/>
                  </a:moveTo>
                  <a:cubicBezTo>
                    <a:pt x="429272" y="740229"/>
                    <a:pt x="863237" y="387927"/>
                    <a:pt x="1285328" y="0"/>
                  </a:cubicBezTo>
                  <a:lnTo>
                    <a:pt x="1225951" y="2420093"/>
                  </a:lnTo>
                  <a:cubicBezTo>
                    <a:pt x="823653" y="2831771"/>
                    <a:pt x="445104" y="3279075"/>
                    <a:pt x="19056" y="3655127"/>
                  </a:cubicBezTo>
                  <a:cubicBezTo>
                    <a:pt x="20648" y="2837846"/>
                    <a:pt x="-1511" y="1973062"/>
                    <a:pt x="81" y="1155781"/>
                  </a:cubicBezTo>
                  <a:lnTo>
                    <a:pt x="19056" y="11637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4">
              <a:extLst>
                <a:ext uri="{FF2B5EF4-FFF2-40B4-BE49-F238E27FC236}">
                  <a16:creationId xmlns:a16="http://schemas.microsoft.com/office/drawing/2014/main" id="{2554CA53-019F-413F-A7B2-58FD72C7B187}"/>
                </a:ext>
              </a:extLst>
            </p:cNvPr>
            <p:cNvSpPr/>
            <p:nvPr/>
          </p:nvSpPr>
          <p:spPr>
            <a:xfrm>
              <a:off x="2612260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54C68A2D-2C11-4936-8B35-D0CB5FA4FA00}"/>
                </a:ext>
              </a:extLst>
            </p:cNvPr>
            <p:cNvSpPr/>
            <p:nvPr/>
          </p:nvSpPr>
          <p:spPr>
            <a:xfrm>
              <a:off x="3701334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id="{5BD436A2-921E-4649-9FAF-567D7544AFD0}"/>
                </a:ext>
              </a:extLst>
            </p:cNvPr>
            <p:cNvSpPr/>
            <p:nvPr/>
          </p:nvSpPr>
          <p:spPr>
            <a:xfrm>
              <a:off x="4751848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4">
              <a:extLst>
                <a:ext uri="{FF2B5EF4-FFF2-40B4-BE49-F238E27FC236}">
                  <a16:creationId xmlns:a16="http://schemas.microsoft.com/office/drawing/2014/main" id="{E0585EF9-9620-49D2-9502-F3C8ADECD5FF}"/>
                </a:ext>
              </a:extLst>
            </p:cNvPr>
            <p:cNvSpPr/>
            <p:nvPr/>
          </p:nvSpPr>
          <p:spPr>
            <a:xfrm>
              <a:off x="2612260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0AE89FB4-54A1-4819-8058-4B19DA89E50E}"/>
                </a:ext>
              </a:extLst>
            </p:cNvPr>
            <p:cNvSpPr/>
            <p:nvPr/>
          </p:nvSpPr>
          <p:spPr>
            <a:xfrm>
              <a:off x="3701334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631160CD-6F3A-43E0-BCB5-2258683ED296}"/>
                </a:ext>
              </a:extLst>
            </p:cNvPr>
            <p:cNvSpPr/>
            <p:nvPr/>
          </p:nvSpPr>
          <p:spPr>
            <a:xfrm>
              <a:off x="4751848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613703-B38B-4B24-8038-5B6F71374A9C}"/>
              </a:ext>
            </a:extLst>
          </p:cNvPr>
          <p:cNvGrpSpPr/>
          <p:nvPr/>
        </p:nvGrpSpPr>
        <p:grpSpPr>
          <a:xfrm>
            <a:off x="7699261" y="3099895"/>
            <a:ext cx="226890" cy="226557"/>
            <a:chOff x="2611714" y="1452659"/>
            <a:chExt cx="3963104" cy="3957283"/>
          </a:xfrm>
          <a:solidFill>
            <a:schemeClr val="accent5"/>
          </a:solidFill>
        </p:grpSpPr>
        <p:sp>
          <p:nvSpPr>
            <p:cNvPr id="28" name="Round Same Side Corner Rectangle 4">
              <a:extLst>
                <a:ext uri="{FF2B5EF4-FFF2-40B4-BE49-F238E27FC236}">
                  <a16:creationId xmlns:a16="http://schemas.microsoft.com/office/drawing/2014/main" id="{866588ED-CA8C-4390-B2B2-7D87BB7F7F09}"/>
                </a:ext>
              </a:extLst>
            </p:cNvPr>
            <p:cNvSpPr/>
            <p:nvPr/>
          </p:nvSpPr>
          <p:spPr>
            <a:xfrm rot="5400000">
              <a:off x="3996576" y="67797"/>
              <a:ext cx="1193379" cy="3963104"/>
            </a:xfrm>
            <a:custGeom>
              <a:avLst/>
              <a:gdLst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0 w 792088"/>
                <a:gd name="connsiteY5" fmla="*/ 4005634 h 4005634"/>
                <a:gd name="connsiteX6" fmla="*/ 0 w 792088"/>
                <a:gd name="connsiteY6" fmla="*/ 4005634 h 4005634"/>
                <a:gd name="connsiteX7" fmla="*/ 0 w 792088"/>
                <a:gd name="connsiteY7" fmla="*/ 259607 h 4005634"/>
                <a:gd name="connsiteX8" fmla="*/ 259607 w 792088"/>
                <a:gd name="connsiteY8" fmla="*/ 0 h 4005634"/>
                <a:gd name="connsiteX0" fmla="*/ 270239 w 802720"/>
                <a:gd name="connsiteY0" fmla="*/ 0 h 4005634"/>
                <a:gd name="connsiteX1" fmla="*/ 543113 w 802720"/>
                <a:gd name="connsiteY1" fmla="*/ 0 h 4005634"/>
                <a:gd name="connsiteX2" fmla="*/ 802720 w 802720"/>
                <a:gd name="connsiteY2" fmla="*/ 259607 h 4005634"/>
                <a:gd name="connsiteX3" fmla="*/ 802720 w 802720"/>
                <a:gd name="connsiteY3" fmla="*/ 4005634 h 4005634"/>
                <a:gd name="connsiteX4" fmla="*/ 802720 w 802720"/>
                <a:gd name="connsiteY4" fmla="*/ 4005634 h 4005634"/>
                <a:gd name="connsiteX5" fmla="*/ 10632 w 802720"/>
                <a:gd name="connsiteY5" fmla="*/ 4005634 h 4005634"/>
                <a:gd name="connsiteX6" fmla="*/ 0 w 802720"/>
                <a:gd name="connsiteY6" fmla="*/ 3590965 h 4005634"/>
                <a:gd name="connsiteX7" fmla="*/ 10632 w 802720"/>
                <a:gd name="connsiteY7" fmla="*/ 259607 h 4005634"/>
                <a:gd name="connsiteX8" fmla="*/ 270239 w 802720"/>
                <a:gd name="connsiteY8" fmla="*/ 0 h 4005634"/>
                <a:gd name="connsiteX0" fmla="*/ 280872 w 813353"/>
                <a:gd name="connsiteY0" fmla="*/ 0 h 4005634"/>
                <a:gd name="connsiteX1" fmla="*/ 553746 w 813353"/>
                <a:gd name="connsiteY1" fmla="*/ 0 h 4005634"/>
                <a:gd name="connsiteX2" fmla="*/ 813353 w 813353"/>
                <a:gd name="connsiteY2" fmla="*/ 259607 h 4005634"/>
                <a:gd name="connsiteX3" fmla="*/ 813353 w 813353"/>
                <a:gd name="connsiteY3" fmla="*/ 4005634 h 4005634"/>
                <a:gd name="connsiteX4" fmla="*/ 813353 w 813353"/>
                <a:gd name="connsiteY4" fmla="*/ 4005634 h 4005634"/>
                <a:gd name="connsiteX5" fmla="*/ 21265 w 813353"/>
                <a:gd name="connsiteY5" fmla="*/ 4005634 h 4005634"/>
                <a:gd name="connsiteX6" fmla="*/ 0 w 813353"/>
                <a:gd name="connsiteY6" fmla="*/ 3590965 h 4005634"/>
                <a:gd name="connsiteX7" fmla="*/ 21265 w 813353"/>
                <a:gd name="connsiteY7" fmla="*/ 259607 h 4005634"/>
                <a:gd name="connsiteX8" fmla="*/ 280872 w 813353"/>
                <a:gd name="connsiteY8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0 w 792088"/>
                <a:gd name="connsiteY5" fmla="*/ 4005634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10633 w 792088"/>
                <a:gd name="connsiteY5" fmla="*/ 3101867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10633 w 792088"/>
                <a:gd name="connsiteY5" fmla="*/ 3101867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1004739"/>
                <a:gd name="connsiteY0" fmla="*/ 0 h 4005634"/>
                <a:gd name="connsiteX1" fmla="*/ 532481 w 1004739"/>
                <a:gd name="connsiteY1" fmla="*/ 0 h 4005634"/>
                <a:gd name="connsiteX2" fmla="*/ 792088 w 1004739"/>
                <a:gd name="connsiteY2" fmla="*/ 259607 h 4005634"/>
                <a:gd name="connsiteX3" fmla="*/ 792088 w 1004739"/>
                <a:gd name="connsiteY3" fmla="*/ 4005634 h 4005634"/>
                <a:gd name="connsiteX4" fmla="*/ 1004739 w 1004739"/>
                <a:gd name="connsiteY4" fmla="*/ 3941839 h 4005634"/>
                <a:gd name="connsiteX5" fmla="*/ 10633 w 1004739"/>
                <a:gd name="connsiteY5" fmla="*/ 3101867 h 4005634"/>
                <a:gd name="connsiteX6" fmla="*/ 0 w 1004739"/>
                <a:gd name="connsiteY6" fmla="*/ 259607 h 4005634"/>
                <a:gd name="connsiteX7" fmla="*/ 259607 w 1004739"/>
                <a:gd name="connsiteY7" fmla="*/ 0 h 4005634"/>
                <a:gd name="connsiteX0" fmla="*/ 259607 w 1004739"/>
                <a:gd name="connsiteY0" fmla="*/ 0 h 4005634"/>
                <a:gd name="connsiteX1" fmla="*/ 532481 w 1004739"/>
                <a:gd name="connsiteY1" fmla="*/ 0 h 4005634"/>
                <a:gd name="connsiteX2" fmla="*/ 792088 w 1004739"/>
                <a:gd name="connsiteY2" fmla="*/ 259607 h 4005634"/>
                <a:gd name="connsiteX3" fmla="*/ 792090 w 1004739"/>
                <a:gd name="connsiteY3" fmla="*/ 4005634 h 4005634"/>
                <a:gd name="connsiteX4" fmla="*/ 1004739 w 1004739"/>
                <a:gd name="connsiteY4" fmla="*/ 3941839 h 4005634"/>
                <a:gd name="connsiteX5" fmla="*/ 10633 w 1004739"/>
                <a:gd name="connsiteY5" fmla="*/ 3101867 h 4005634"/>
                <a:gd name="connsiteX6" fmla="*/ 0 w 1004739"/>
                <a:gd name="connsiteY6" fmla="*/ 259607 h 4005634"/>
                <a:gd name="connsiteX7" fmla="*/ 259607 w 1004739"/>
                <a:gd name="connsiteY7" fmla="*/ 0 h 4005634"/>
                <a:gd name="connsiteX0" fmla="*/ 259607 w 1004739"/>
                <a:gd name="connsiteY0" fmla="*/ 0 h 4016266"/>
                <a:gd name="connsiteX1" fmla="*/ 532481 w 1004739"/>
                <a:gd name="connsiteY1" fmla="*/ 0 h 4016266"/>
                <a:gd name="connsiteX2" fmla="*/ 792088 w 1004739"/>
                <a:gd name="connsiteY2" fmla="*/ 259607 h 4016266"/>
                <a:gd name="connsiteX3" fmla="*/ 802725 w 1004739"/>
                <a:gd name="connsiteY3" fmla="*/ 4016266 h 4016266"/>
                <a:gd name="connsiteX4" fmla="*/ 1004739 w 1004739"/>
                <a:gd name="connsiteY4" fmla="*/ 3941839 h 4016266"/>
                <a:gd name="connsiteX5" fmla="*/ 10633 w 1004739"/>
                <a:gd name="connsiteY5" fmla="*/ 3101867 h 4016266"/>
                <a:gd name="connsiteX6" fmla="*/ 0 w 1004739"/>
                <a:gd name="connsiteY6" fmla="*/ 259607 h 4016266"/>
                <a:gd name="connsiteX7" fmla="*/ 259607 w 1004739"/>
                <a:gd name="connsiteY7" fmla="*/ 0 h 4016266"/>
                <a:gd name="connsiteX0" fmla="*/ 259607 w 1040242"/>
                <a:gd name="connsiteY0" fmla="*/ 0 h 3941839"/>
                <a:gd name="connsiteX1" fmla="*/ 532481 w 1040242"/>
                <a:gd name="connsiteY1" fmla="*/ 0 h 3941839"/>
                <a:gd name="connsiteX2" fmla="*/ 792088 w 1040242"/>
                <a:gd name="connsiteY2" fmla="*/ 259607 h 3941839"/>
                <a:gd name="connsiteX3" fmla="*/ 1004739 w 1040242"/>
                <a:gd name="connsiteY3" fmla="*/ 3941839 h 3941839"/>
                <a:gd name="connsiteX4" fmla="*/ 10633 w 1040242"/>
                <a:gd name="connsiteY4" fmla="*/ 3101867 h 3941839"/>
                <a:gd name="connsiteX5" fmla="*/ 0 w 1040242"/>
                <a:gd name="connsiteY5" fmla="*/ 259607 h 3941839"/>
                <a:gd name="connsiteX6" fmla="*/ 259607 w 1040242"/>
                <a:gd name="connsiteY6" fmla="*/ 0 h 3941839"/>
                <a:gd name="connsiteX0" fmla="*/ 259607 w 1384020"/>
                <a:gd name="connsiteY0" fmla="*/ 0 h 3984369"/>
                <a:gd name="connsiteX1" fmla="*/ 532481 w 1384020"/>
                <a:gd name="connsiteY1" fmla="*/ 0 h 3984369"/>
                <a:gd name="connsiteX2" fmla="*/ 792088 w 1384020"/>
                <a:gd name="connsiteY2" fmla="*/ 259607 h 3984369"/>
                <a:gd name="connsiteX3" fmla="*/ 1366248 w 1384020"/>
                <a:gd name="connsiteY3" fmla="*/ 3984369 h 3984369"/>
                <a:gd name="connsiteX4" fmla="*/ 10633 w 1384020"/>
                <a:gd name="connsiteY4" fmla="*/ 3101867 h 3984369"/>
                <a:gd name="connsiteX5" fmla="*/ 0 w 1384020"/>
                <a:gd name="connsiteY5" fmla="*/ 259607 h 3984369"/>
                <a:gd name="connsiteX6" fmla="*/ 259607 w 1384020"/>
                <a:gd name="connsiteY6" fmla="*/ 0 h 3984369"/>
                <a:gd name="connsiteX0" fmla="*/ 259607 w 1128565"/>
                <a:gd name="connsiteY0" fmla="*/ 0 h 4016267"/>
                <a:gd name="connsiteX1" fmla="*/ 532481 w 1128565"/>
                <a:gd name="connsiteY1" fmla="*/ 0 h 4016267"/>
                <a:gd name="connsiteX2" fmla="*/ 792088 w 1128565"/>
                <a:gd name="connsiteY2" fmla="*/ 259607 h 4016267"/>
                <a:gd name="connsiteX3" fmla="*/ 1100436 w 1128565"/>
                <a:gd name="connsiteY3" fmla="*/ 4016267 h 4016267"/>
                <a:gd name="connsiteX4" fmla="*/ 10633 w 1128565"/>
                <a:gd name="connsiteY4" fmla="*/ 3101867 h 4016267"/>
                <a:gd name="connsiteX5" fmla="*/ 0 w 1128565"/>
                <a:gd name="connsiteY5" fmla="*/ 259607 h 4016267"/>
                <a:gd name="connsiteX6" fmla="*/ 259607 w 1128565"/>
                <a:gd name="connsiteY6" fmla="*/ 0 h 4016267"/>
                <a:gd name="connsiteX0" fmla="*/ 259607 w 1128565"/>
                <a:gd name="connsiteY0" fmla="*/ 0 h 4016267"/>
                <a:gd name="connsiteX1" fmla="*/ 532481 w 1128565"/>
                <a:gd name="connsiteY1" fmla="*/ 0 h 4016267"/>
                <a:gd name="connsiteX2" fmla="*/ 792088 w 1128565"/>
                <a:gd name="connsiteY2" fmla="*/ 259607 h 4016267"/>
                <a:gd name="connsiteX3" fmla="*/ 1100436 w 1128565"/>
                <a:gd name="connsiteY3" fmla="*/ 4016267 h 4016267"/>
                <a:gd name="connsiteX4" fmla="*/ 10633 w 1128565"/>
                <a:gd name="connsiteY4" fmla="*/ 3101867 h 4016267"/>
                <a:gd name="connsiteX5" fmla="*/ 0 w 1128565"/>
                <a:gd name="connsiteY5" fmla="*/ 259607 h 4016267"/>
                <a:gd name="connsiteX6" fmla="*/ 259607 w 1128565"/>
                <a:gd name="connsiteY6" fmla="*/ 0 h 4016267"/>
                <a:gd name="connsiteX0" fmla="*/ 259607 w 1148583"/>
                <a:gd name="connsiteY0" fmla="*/ 0 h 3963104"/>
                <a:gd name="connsiteX1" fmla="*/ 532481 w 1148583"/>
                <a:gd name="connsiteY1" fmla="*/ 0 h 3963104"/>
                <a:gd name="connsiteX2" fmla="*/ 792088 w 1148583"/>
                <a:gd name="connsiteY2" fmla="*/ 259607 h 3963104"/>
                <a:gd name="connsiteX3" fmla="*/ 1121701 w 1148583"/>
                <a:gd name="connsiteY3" fmla="*/ 3963104 h 3963104"/>
                <a:gd name="connsiteX4" fmla="*/ 10633 w 1148583"/>
                <a:gd name="connsiteY4" fmla="*/ 3101867 h 3963104"/>
                <a:gd name="connsiteX5" fmla="*/ 0 w 1148583"/>
                <a:gd name="connsiteY5" fmla="*/ 259607 h 3963104"/>
                <a:gd name="connsiteX6" fmla="*/ 259607 w 1148583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210113"/>
                <a:gd name="connsiteY0" fmla="*/ 0 h 3963640"/>
                <a:gd name="connsiteX1" fmla="*/ 564605 w 1210113"/>
                <a:gd name="connsiteY1" fmla="*/ 0 h 3963640"/>
                <a:gd name="connsiteX2" fmla="*/ 824212 w 1210113"/>
                <a:gd name="connsiteY2" fmla="*/ 259607 h 3963640"/>
                <a:gd name="connsiteX3" fmla="*/ 1153825 w 1210113"/>
                <a:gd name="connsiteY3" fmla="*/ 3963104 h 3963640"/>
                <a:gd name="connsiteX4" fmla="*/ 228 w 1210113"/>
                <a:gd name="connsiteY4" fmla="*/ 2867951 h 3963640"/>
                <a:gd name="connsiteX5" fmla="*/ 32124 w 1210113"/>
                <a:gd name="connsiteY5" fmla="*/ 259607 h 3963640"/>
                <a:gd name="connsiteX6" fmla="*/ 291731 w 1210113"/>
                <a:gd name="connsiteY6" fmla="*/ 0 h 3963640"/>
                <a:gd name="connsiteX0" fmla="*/ 291731 w 1202597"/>
                <a:gd name="connsiteY0" fmla="*/ 0 h 3963104"/>
                <a:gd name="connsiteX1" fmla="*/ 564605 w 1202597"/>
                <a:gd name="connsiteY1" fmla="*/ 0 h 3963104"/>
                <a:gd name="connsiteX2" fmla="*/ 824212 w 1202597"/>
                <a:gd name="connsiteY2" fmla="*/ 259607 h 3963104"/>
                <a:gd name="connsiteX3" fmla="*/ 865240 w 1202597"/>
                <a:gd name="connsiteY3" fmla="*/ 2853423 h 3963104"/>
                <a:gd name="connsiteX4" fmla="*/ 1153825 w 1202597"/>
                <a:gd name="connsiteY4" fmla="*/ 3963104 h 3963104"/>
                <a:gd name="connsiteX5" fmla="*/ 228 w 1202597"/>
                <a:gd name="connsiteY5" fmla="*/ 2867951 h 3963104"/>
                <a:gd name="connsiteX6" fmla="*/ 32124 w 1202597"/>
                <a:gd name="connsiteY6" fmla="*/ 259607 h 3963104"/>
                <a:gd name="connsiteX7" fmla="*/ 291731 w 1202597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53423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53423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5100"/>
                <a:gd name="connsiteY0" fmla="*/ 0 h 3963104"/>
                <a:gd name="connsiteX1" fmla="*/ 564605 w 1195100"/>
                <a:gd name="connsiteY1" fmla="*/ 0 h 3963104"/>
                <a:gd name="connsiteX2" fmla="*/ 824212 w 1195100"/>
                <a:gd name="connsiteY2" fmla="*/ 259607 h 3963104"/>
                <a:gd name="connsiteX3" fmla="*/ 833342 w 1195100"/>
                <a:gd name="connsiteY3" fmla="*/ 2864055 h 3963104"/>
                <a:gd name="connsiteX4" fmla="*/ 1153825 w 1195100"/>
                <a:gd name="connsiteY4" fmla="*/ 3963104 h 3963104"/>
                <a:gd name="connsiteX5" fmla="*/ 228 w 1195100"/>
                <a:gd name="connsiteY5" fmla="*/ 2867951 h 3963104"/>
                <a:gd name="connsiteX6" fmla="*/ 32124 w 1195100"/>
                <a:gd name="connsiteY6" fmla="*/ 259607 h 3963104"/>
                <a:gd name="connsiteX7" fmla="*/ 291731 w 1195100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5777"/>
                <a:gd name="connsiteY0" fmla="*/ 0 h 3963104"/>
                <a:gd name="connsiteX1" fmla="*/ 564605 w 1195777"/>
                <a:gd name="connsiteY1" fmla="*/ 0 h 3963104"/>
                <a:gd name="connsiteX2" fmla="*/ 824212 w 1195777"/>
                <a:gd name="connsiteY2" fmla="*/ 259607 h 3963104"/>
                <a:gd name="connsiteX3" fmla="*/ 843975 w 1195777"/>
                <a:gd name="connsiteY3" fmla="*/ 2832157 h 3963104"/>
                <a:gd name="connsiteX4" fmla="*/ 1153825 w 1195777"/>
                <a:gd name="connsiteY4" fmla="*/ 3963104 h 3963104"/>
                <a:gd name="connsiteX5" fmla="*/ 228 w 1195777"/>
                <a:gd name="connsiteY5" fmla="*/ 2867951 h 3963104"/>
                <a:gd name="connsiteX6" fmla="*/ 32124 w 1195777"/>
                <a:gd name="connsiteY6" fmla="*/ 259607 h 3963104"/>
                <a:gd name="connsiteX7" fmla="*/ 291731 w 1195777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3379"/>
                <a:gd name="connsiteY0" fmla="*/ 0 h 3963104"/>
                <a:gd name="connsiteX1" fmla="*/ 564605 w 1193379"/>
                <a:gd name="connsiteY1" fmla="*/ 0 h 3963104"/>
                <a:gd name="connsiteX2" fmla="*/ 824212 w 1193379"/>
                <a:gd name="connsiteY2" fmla="*/ 259607 h 3963104"/>
                <a:gd name="connsiteX3" fmla="*/ 804710 w 1193379"/>
                <a:gd name="connsiteY3" fmla="*/ 2820937 h 3963104"/>
                <a:gd name="connsiteX4" fmla="*/ 1153825 w 1193379"/>
                <a:gd name="connsiteY4" fmla="*/ 3963104 h 3963104"/>
                <a:gd name="connsiteX5" fmla="*/ 228 w 1193379"/>
                <a:gd name="connsiteY5" fmla="*/ 2867951 h 3963104"/>
                <a:gd name="connsiteX6" fmla="*/ 32124 w 1193379"/>
                <a:gd name="connsiteY6" fmla="*/ 259607 h 3963104"/>
                <a:gd name="connsiteX7" fmla="*/ 291731 w 1193379"/>
                <a:gd name="connsiteY7" fmla="*/ 0 h 3963104"/>
                <a:gd name="connsiteX0" fmla="*/ 291731 w 1193379"/>
                <a:gd name="connsiteY0" fmla="*/ 0 h 3963104"/>
                <a:gd name="connsiteX1" fmla="*/ 564605 w 1193379"/>
                <a:gd name="connsiteY1" fmla="*/ 0 h 3963104"/>
                <a:gd name="connsiteX2" fmla="*/ 824212 w 1193379"/>
                <a:gd name="connsiteY2" fmla="*/ 259607 h 3963104"/>
                <a:gd name="connsiteX3" fmla="*/ 804710 w 1193379"/>
                <a:gd name="connsiteY3" fmla="*/ 2820937 h 3963104"/>
                <a:gd name="connsiteX4" fmla="*/ 1153825 w 1193379"/>
                <a:gd name="connsiteY4" fmla="*/ 3963104 h 3963104"/>
                <a:gd name="connsiteX5" fmla="*/ 228 w 1193379"/>
                <a:gd name="connsiteY5" fmla="*/ 2867951 h 3963104"/>
                <a:gd name="connsiteX6" fmla="*/ 32124 w 1193379"/>
                <a:gd name="connsiteY6" fmla="*/ 259607 h 3963104"/>
                <a:gd name="connsiteX7" fmla="*/ 291731 w 1193379"/>
                <a:gd name="connsiteY7" fmla="*/ 0 h 396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79" h="3963104">
                  <a:moveTo>
                    <a:pt x="291731" y="0"/>
                  </a:moveTo>
                  <a:lnTo>
                    <a:pt x="564605" y="0"/>
                  </a:lnTo>
                  <a:cubicBezTo>
                    <a:pt x="707982" y="0"/>
                    <a:pt x="824212" y="116230"/>
                    <a:pt x="824212" y="259607"/>
                  </a:cubicBezTo>
                  <a:cubicBezTo>
                    <a:pt x="812311" y="1450613"/>
                    <a:pt x="789639" y="1742312"/>
                    <a:pt x="804710" y="2820937"/>
                  </a:cubicBezTo>
                  <a:cubicBezTo>
                    <a:pt x="785221" y="3416922"/>
                    <a:pt x="1344067" y="3958911"/>
                    <a:pt x="1153825" y="3963104"/>
                  </a:cubicBezTo>
                  <a:cubicBezTo>
                    <a:pt x="691323" y="3853235"/>
                    <a:pt x="5536" y="3498816"/>
                    <a:pt x="228" y="2867951"/>
                  </a:cubicBezTo>
                  <a:cubicBezTo>
                    <a:pt x="-3316" y="1920531"/>
                    <a:pt x="35668" y="1207027"/>
                    <a:pt x="32124" y="259607"/>
                  </a:cubicBezTo>
                  <a:cubicBezTo>
                    <a:pt x="32124" y="116230"/>
                    <a:pt x="148354" y="0"/>
                    <a:pt x="29173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Round Same Side Corner Rectangle 6">
              <a:extLst>
                <a:ext uri="{FF2B5EF4-FFF2-40B4-BE49-F238E27FC236}">
                  <a16:creationId xmlns:a16="http://schemas.microsoft.com/office/drawing/2014/main" id="{6153F611-2939-4AFD-8260-0C840F010A03}"/>
                </a:ext>
              </a:extLst>
            </p:cNvPr>
            <p:cNvSpPr/>
            <p:nvPr/>
          </p:nvSpPr>
          <p:spPr>
            <a:xfrm rot="10800000">
              <a:off x="3313887" y="2197644"/>
              <a:ext cx="970080" cy="3202984"/>
            </a:xfrm>
            <a:custGeom>
              <a:avLst/>
              <a:gdLst>
                <a:gd name="connsiteX0" fmla="*/ 387196 w 792088"/>
                <a:gd name="connsiteY0" fmla="*/ 0 h 2736304"/>
                <a:gd name="connsiteX1" fmla="*/ 404892 w 792088"/>
                <a:gd name="connsiteY1" fmla="*/ 0 h 2736304"/>
                <a:gd name="connsiteX2" fmla="*/ 792088 w 792088"/>
                <a:gd name="connsiteY2" fmla="*/ 387196 h 2736304"/>
                <a:gd name="connsiteX3" fmla="*/ 792088 w 792088"/>
                <a:gd name="connsiteY3" fmla="*/ 2736304 h 2736304"/>
                <a:gd name="connsiteX4" fmla="*/ 792088 w 792088"/>
                <a:gd name="connsiteY4" fmla="*/ 2736304 h 2736304"/>
                <a:gd name="connsiteX5" fmla="*/ 0 w 792088"/>
                <a:gd name="connsiteY5" fmla="*/ 2736304 h 2736304"/>
                <a:gd name="connsiteX6" fmla="*/ 0 w 792088"/>
                <a:gd name="connsiteY6" fmla="*/ 2736304 h 2736304"/>
                <a:gd name="connsiteX7" fmla="*/ 0 w 792088"/>
                <a:gd name="connsiteY7" fmla="*/ 387196 h 2736304"/>
                <a:gd name="connsiteX8" fmla="*/ 387196 w 792088"/>
                <a:gd name="connsiteY8" fmla="*/ 0 h 2736304"/>
                <a:gd name="connsiteX0" fmla="*/ 397829 w 792088"/>
                <a:gd name="connsiteY0" fmla="*/ 0 h 3236034"/>
                <a:gd name="connsiteX1" fmla="*/ 404892 w 792088"/>
                <a:gd name="connsiteY1" fmla="*/ 499730 h 3236034"/>
                <a:gd name="connsiteX2" fmla="*/ 792088 w 792088"/>
                <a:gd name="connsiteY2" fmla="*/ 886926 h 3236034"/>
                <a:gd name="connsiteX3" fmla="*/ 792088 w 792088"/>
                <a:gd name="connsiteY3" fmla="*/ 3236034 h 3236034"/>
                <a:gd name="connsiteX4" fmla="*/ 792088 w 792088"/>
                <a:gd name="connsiteY4" fmla="*/ 3236034 h 3236034"/>
                <a:gd name="connsiteX5" fmla="*/ 0 w 792088"/>
                <a:gd name="connsiteY5" fmla="*/ 3236034 h 3236034"/>
                <a:gd name="connsiteX6" fmla="*/ 0 w 792088"/>
                <a:gd name="connsiteY6" fmla="*/ 3236034 h 3236034"/>
                <a:gd name="connsiteX7" fmla="*/ 0 w 792088"/>
                <a:gd name="connsiteY7" fmla="*/ 886926 h 3236034"/>
                <a:gd name="connsiteX8" fmla="*/ 397829 w 792088"/>
                <a:gd name="connsiteY8" fmla="*/ 0 h 3236034"/>
                <a:gd name="connsiteX0" fmla="*/ 397829 w 792088"/>
                <a:gd name="connsiteY0" fmla="*/ 0 h 3236034"/>
                <a:gd name="connsiteX1" fmla="*/ 404892 w 792088"/>
                <a:gd name="connsiteY1" fmla="*/ 499730 h 3236034"/>
                <a:gd name="connsiteX2" fmla="*/ 792088 w 792088"/>
                <a:gd name="connsiteY2" fmla="*/ 886926 h 3236034"/>
                <a:gd name="connsiteX3" fmla="*/ 792088 w 792088"/>
                <a:gd name="connsiteY3" fmla="*/ 3236034 h 3236034"/>
                <a:gd name="connsiteX4" fmla="*/ 792088 w 792088"/>
                <a:gd name="connsiteY4" fmla="*/ 3236034 h 3236034"/>
                <a:gd name="connsiteX5" fmla="*/ 0 w 792088"/>
                <a:gd name="connsiteY5" fmla="*/ 3236034 h 3236034"/>
                <a:gd name="connsiteX6" fmla="*/ 0 w 792088"/>
                <a:gd name="connsiteY6" fmla="*/ 3236034 h 3236034"/>
                <a:gd name="connsiteX7" fmla="*/ 0 w 792088"/>
                <a:gd name="connsiteY7" fmla="*/ 886926 h 3236034"/>
                <a:gd name="connsiteX8" fmla="*/ 397829 w 792088"/>
                <a:gd name="connsiteY8" fmla="*/ 0 h 3236034"/>
                <a:gd name="connsiteX0" fmla="*/ 397829 w 898729"/>
                <a:gd name="connsiteY0" fmla="*/ 0 h 3236034"/>
                <a:gd name="connsiteX1" fmla="*/ 755766 w 898729"/>
                <a:gd name="connsiteY1" fmla="*/ 202018 h 3236034"/>
                <a:gd name="connsiteX2" fmla="*/ 792088 w 898729"/>
                <a:gd name="connsiteY2" fmla="*/ 886926 h 3236034"/>
                <a:gd name="connsiteX3" fmla="*/ 792088 w 898729"/>
                <a:gd name="connsiteY3" fmla="*/ 3236034 h 3236034"/>
                <a:gd name="connsiteX4" fmla="*/ 792088 w 898729"/>
                <a:gd name="connsiteY4" fmla="*/ 3236034 h 3236034"/>
                <a:gd name="connsiteX5" fmla="*/ 0 w 898729"/>
                <a:gd name="connsiteY5" fmla="*/ 3236034 h 3236034"/>
                <a:gd name="connsiteX6" fmla="*/ 0 w 898729"/>
                <a:gd name="connsiteY6" fmla="*/ 3236034 h 3236034"/>
                <a:gd name="connsiteX7" fmla="*/ 0 w 898729"/>
                <a:gd name="connsiteY7" fmla="*/ 886926 h 3236034"/>
                <a:gd name="connsiteX8" fmla="*/ 397829 w 898729"/>
                <a:gd name="connsiteY8" fmla="*/ 0 h 3236034"/>
                <a:gd name="connsiteX0" fmla="*/ 397829 w 901981"/>
                <a:gd name="connsiteY0" fmla="*/ 0 h 3236034"/>
                <a:gd name="connsiteX1" fmla="*/ 755766 w 901981"/>
                <a:gd name="connsiteY1" fmla="*/ 202018 h 3236034"/>
                <a:gd name="connsiteX2" fmla="*/ 802721 w 901981"/>
                <a:gd name="connsiteY2" fmla="*/ 1099577 h 3236034"/>
                <a:gd name="connsiteX3" fmla="*/ 792088 w 901981"/>
                <a:gd name="connsiteY3" fmla="*/ 3236034 h 3236034"/>
                <a:gd name="connsiteX4" fmla="*/ 792088 w 901981"/>
                <a:gd name="connsiteY4" fmla="*/ 3236034 h 3236034"/>
                <a:gd name="connsiteX5" fmla="*/ 0 w 901981"/>
                <a:gd name="connsiteY5" fmla="*/ 3236034 h 3236034"/>
                <a:gd name="connsiteX6" fmla="*/ 0 w 901981"/>
                <a:gd name="connsiteY6" fmla="*/ 3236034 h 3236034"/>
                <a:gd name="connsiteX7" fmla="*/ 0 w 901981"/>
                <a:gd name="connsiteY7" fmla="*/ 886926 h 3236034"/>
                <a:gd name="connsiteX8" fmla="*/ 397829 w 901981"/>
                <a:gd name="connsiteY8" fmla="*/ 0 h 3236034"/>
                <a:gd name="connsiteX0" fmla="*/ 397829 w 951558"/>
                <a:gd name="connsiteY0" fmla="*/ 0 h 3236034"/>
                <a:gd name="connsiteX1" fmla="*/ 755766 w 951558"/>
                <a:gd name="connsiteY1" fmla="*/ 202018 h 3236034"/>
                <a:gd name="connsiteX2" fmla="*/ 802721 w 951558"/>
                <a:gd name="connsiteY2" fmla="*/ 1099577 h 3236034"/>
                <a:gd name="connsiteX3" fmla="*/ 792088 w 951558"/>
                <a:gd name="connsiteY3" fmla="*/ 3236034 h 3236034"/>
                <a:gd name="connsiteX4" fmla="*/ 792088 w 951558"/>
                <a:gd name="connsiteY4" fmla="*/ 3236034 h 3236034"/>
                <a:gd name="connsiteX5" fmla="*/ 0 w 951558"/>
                <a:gd name="connsiteY5" fmla="*/ 3236034 h 3236034"/>
                <a:gd name="connsiteX6" fmla="*/ 0 w 951558"/>
                <a:gd name="connsiteY6" fmla="*/ 3236034 h 3236034"/>
                <a:gd name="connsiteX7" fmla="*/ 0 w 951558"/>
                <a:gd name="connsiteY7" fmla="*/ 886926 h 3236034"/>
                <a:gd name="connsiteX8" fmla="*/ 397829 w 951558"/>
                <a:gd name="connsiteY8" fmla="*/ 0 h 3236034"/>
                <a:gd name="connsiteX0" fmla="*/ 397829 w 1016715"/>
                <a:gd name="connsiteY0" fmla="*/ 0 h 3236034"/>
                <a:gd name="connsiteX1" fmla="*/ 862091 w 1016715"/>
                <a:gd name="connsiteY1" fmla="*/ 191385 h 3236034"/>
                <a:gd name="connsiteX2" fmla="*/ 802721 w 1016715"/>
                <a:gd name="connsiteY2" fmla="*/ 1099577 h 3236034"/>
                <a:gd name="connsiteX3" fmla="*/ 792088 w 1016715"/>
                <a:gd name="connsiteY3" fmla="*/ 3236034 h 3236034"/>
                <a:gd name="connsiteX4" fmla="*/ 792088 w 1016715"/>
                <a:gd name="connsiteY4" fmla="*/ 3236034 h 3236034"/>
                <a:gd name="connsiteX5" fmla="*/ 0 w 1016715"/>
                <a:gd name="connsiteY5" fmla="*/ 3236034 h 3236034"/>
                <a:gd name="connsiteX6" fmla="*/ 0 w 1016715"/>
                <a:gd name="connsiteY6" fmla="*/ 3236034 h 3236034"/>
                <a:gd name="connsiteX7" fmla="*/ 0 w 1016715"/>
                <a:gd name="connsiteY7" fmla="*/ 886926 h 3236034"/>
                <a:gd name="connsiteX8" fmla="*/ 397829 w 1016715"/>
                <a:gd name="connsiteY8" fmla="*/ 0 h 3236034"/>
                <a:gd name="connsiteX0" fmla="*/ 397829 w 1016715"/>
                <a:gd name="connsiteY0" fmla="*/ 0 h 3236034"/>
                <a:gd name="connsiteX1" fmla="*/ 862091 w 1016715"/>
                <a:gd name="connsiteY1" fmla="*/ 191385 h 3236034"/>
                <a:gd name="connsiteX2" fmla="*/ 802721 w 1016715"/>
                <a:gd name="connsiteY2" fmla="*/ 1099577 h 3236034"/>
                <a:gd name="connsiteX3" fmla="*/ 792088 w 1016715"/>
                <a:gd name="connsiteY3" fmla="*/ 3236034 h 3236034"/>
                <a:gd name="connsiteX4" fmla="*/ 792088 w 1016715"/>
                <a:gd name="connsiteY4" fmla="*/ 3236034 h 3236034"/>
                <a:gd name="connsiteX5" fmla="*/ 0 w 1016715"/>
                <a:gd name="connsiteY5" fmla="*/ 3236034 h 3236034"/>
                <a:gd name="connsiteX6" fmla="*/ 0 w 1016715"/>
                <a:gd name="connsiteY6" fmla="*/ 3236034 h 3236034"/>
                <a:gd name="connsiteX7" fmla="*/ 0 w 1016715"/>
                <a:gd name="connsiteY7" fmla="*/ 886926 h 3236034"/>
                <a:gd name="connsiteX8" fmla="*/ 397829 w 1016715"/>
                <a:gd name="connsiteY8" fmla="*/ 0 h 3236034"/>
                <a:gd name="connsiteX0" fmla="*/ 397829 w 802721"/>
                <a:gd name="connsiteY0" fmla="*/ 0 h 3236034"/>
                <a:gd name="connsiteX1" fmla="*/ 802721 w 802721"/>
                <a:gd name="connsiteY1" fmla="*/ 1099577 h 3236034"/>
                <a:gd name="connsiteX2" fmla="*/ 792088 w 802721"/>
                <a:gd name="connsiteY2" fmla="*/ 3236034 h 3236034"/>
                <a:gd name="connsiteX3" fmla="*/ 792088 w 802721"/>
                <a:gd name="connsiteY3" fmla="*/ 3236034 h 3236034"/>
                <a:gd name="connsiteX4" fmla="*/ 0 w 802721"/>
                <a:gd name="connsiteY4" fmla="*/ 3236034 h 3236034"/>
                <a:gd name="connsiteX5" fmla="*/ 0 w 802721"/>
                <a:gd name="connsiteY5" fmla="*/ 3236034 h 3236034"/>
                <a:gd name="connsiteX6" fmla="*/ 0 w 802721"/>
                <a:gd name="connsiteY6" fmla="*/ 886926 h 3236034"/>
                <a:gd name="connsiteX7" fmla="*/ 397829 w 802721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117407"/>
                <a:gd name="connsiteY0" fmla="*/ 0 h 3236034"/>
                <a:gd name="connsiteX1" fmla="*/ 802721 w 1117407"/>
                <a:gd name="connsiteY1" fmla="*/ 1099577 h 3236034"/>
                <a:gd name="connsiteX2" fmla="*/ 792088 w 1117407"/>
                <a:gd name="connsiteY2" fmla="*/ 3236034 h 3236034"/>
                <a:gd name="connsiteX3" fmla="*/ 792088 w 1117407"/>
                <a:gd name="connsiteY3" fmla="*/ 3236034 h 3236034"/>
                <a:gd name="connsiteX4" fmla="*/ 0 w 1117407"/>
                <a:gd name="connsiteY4" fmla="*/ 3236034 h 3236034"/>
                <a:gd name="connsiteX5" fmla="*/ 0 w 1117407"/>
                <a:gd name="connsiteY5" fmla="*/ 3236034 h 3236034"/>
                <a:gd name="connsiteX6" fmla="*/ 0 w 1117407"/>
                <a:gd name="connsiteY6" fmla="*/ 886926 h 3236034"/>
                <a:gd name="connsiteX7" fmla="*/ 397829 w 1117407"/>
                <a:gd name="connsiteY7" fmla="*/ 0 h 3236034"/>
                <a:gd name="connsiteX0" fmla="*/ 397829 w 1125562"/>
                <a:gd name="connsiteY0" fmla="*/ 0 h 3236034"/>
                <a:gd name="connsiteX1" fmla="*/ 813354 w 1125562"/>
                <a:gd name="connsiteY1" fmla="*/ 1344126 h 3236034"/>
                <a:gd name="connsiteX2" fmla="*/ 792088 w 1125562"/>
                <a:gd name="connsiteY2" fmla="*/ 3236034 h 3236034"/>
                <a:gd name="connsiteX3" fmla="*/ 792088 w 1125562"/>
                <a:gd name="connsiteY3" fmla="*/ 3236034 h 3236034"/>
                <a:gd name="connsiteX4" fmla="*/ 0 w 1125562"/>
                <a:gd name="connsiteY4" fmla="*/ 3236034 h 3236034"/>
                <a:gd name="connsiteX5" fmla="*/ 0 w 1125562"/>
                <a:gd name="connsiteY5" fmla="*/ 3236034 h 3236034"/>
                <a:gd name="connsiteX6" fmla="*/ 0 w 1125562"/>
                <a:gd name="connsiteY6" fmla="*/ 886926 h 3236034"/>
                <a:gd name="connsiteX7" fmla="*/ 397829 w 1125562"/>
                <a:gd name="connsiteY7" fmla="*/ 0 h 3236034"/>
                <a:gd name="connsiteX0" fmla="*/ 397829 w 1109289"/>
                <a:gd name="connsiteY0" fmla="*/ 0 h 3236034"/>
                <a:gd name="connsiteX1" fmla="*/ 792089 w 1109289"/>
                <a:gd name="connsiteY1" fmla="*/ 1312228 h 3236034"/>
                <a:gd name="connsiteX2" fmla="*/ 792088 w 1109289"/>
                <a:gd name="connsiteY2" fmla="*/ 3236034 h 3236034"/>
                <a:gd name="connsiteX3" fmla="*/ 792088 w 1109289"/>
                <a:gd name="connsiteY3" fmla="*/ 3236034 h 3236034"/>
                <a:gd name="connsiteX4" fmla="*/ 0 w 1109289"/>
                <a:gd name="connsiteY4" fmla="*/ 3236034 h 3236034"/>
                <a:gd name="connsiteX5" fmla="*/ 0 w 1109289"/>
                <a:gd name="connsiteY5" fmla="*/ 3236034 h 3236034"/>
                <a:gd name="connsiteX6" fmla="*/ 0 w 1109289"/>
                <a:gd name="connsiteY6" fmla="*/ 886926 h 3236034"/>
                <a:gd name="connsiteX7" fmla="*/ 397829 w 1109289"/>
                <a:gd name="connsiteY7" fmla="*/ 0 h 3236034"/>
                <a:gd name="connsiteX0" fmla="*/ 397829 w 1076274"/>
                <a:gd name="connsiteY0" fmla="*/ 0 h 3236034"/>
                <a:gd name="connsiteX1" fmla="*/ 792089 w 1076274"/>
                <a:gd name="connsiteY1" fmla="*/ 1312228 h 3236034"/>
                <a:gd name="connsiteX2" fmla="*/ 792088 w 1076274"/>
                <a:gd name="connsiteY2" fmla="*/ 3236034 h 3236034"/>
                <a:gd name="connsiteX3" fmla="*/ 792088 w 1076274"/>
                <a:gd name="connsiteY3" fmla="*/ 3236034 h 3236034"/>
                <a:gd name="connsiteX4" fmla="*/ 0 w 1076274"/>
                <a:gd name="connsiteY4" fmla="*/ 3236034 h 3236034"/>
                <a:gd name="connsiteX5" fmla="*/ 0 w 1076274"/>
                <a:gd name="connsiteY5" fmla="*/ 3236034 h 3236034"/>
                <a:gd name="connsiteX6" fmla="*/ 0 w 1076274"/>
                <a:gd name="connsiteY6" fmla="*/ 886926 h 3236034"/>
                <a:gd name="connsiteX7" fmla="*/ 397829 w 1076274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84929"/>
                <a:gd name="connsiteY0" fmla="*/ 0 h 3236034"/>
                <a:gd name="connsiteX1" fmla="*/ 930312 w 1184929"/>
                <a:gd name="connsiteY1" fmla="*/ 1142108 h 3236034"/>
                <a:gd name="connsiteX2" fmla="*/ 792088 w 1184929"/>
                <a:gd name="connsiteY2" fmla="*/ 3236034 h 3236034"/>
                <a:gd name="connsiteX3" fmla="*/ 792088 w 1184929"/>
                <a:gd name="connsiteY3" fmla="*/ 3236034 h 3236034"/>
                <a:gd name="connsiteX4" fmla="*/ 0 w 1184929"/>
                <a:gd name="connsiteY4" fmla="*/ 3236034 h 3236034"/>
                <a:gd name="connsiteX5" fmla="*/ 0 w 1184929"/>
                <a:gd name="connsiteY5" fmla="*/ 3236034 h 3236034"/>
                <a:gd name="connsiteX6" fmla="*/ 0 w 1184929"/>
                <a:gd name="connsiteY6" fmla="*/ 886926 h 3236034"/>
                <a:gd name="connsiteX7" fmla="*/ 397829 w 1184929"/>
                <a:gd name="connsiteY7" fmla="*/ 0 h 3236034"/>
                <a:gd name="connsiteX0" fmla="*/ 397829 w 1111112"/>
                <a:gd name="connsiteY0" fmla="*/ 0 h 3236034"/>
                <a:gd name="connsiteX1" fmla="*/ 930312 w 1111112"/>
                <a:gd name="connsiteY1" fmla="*/ 1142108 h 3236034"/>
                <a:gd name="connsiteX2" fmla="*/ 792088 w 1111112"/>
                <a:gd name="connsiteY2" fmla="*/ 3236034 h 3236034"/>
                <a:gd name="connsiteX3" fmla="*/ 792088 w 1111112"/>
                <a:gd name="connsiteY3" fmla="*/ 3236034 h 3236034"/>
                <a:gd name="connsiteX4" fmla="*/ 0 w 1111112"/>
                <a:gd name="connsiteY4" fmla="*/ 3236034 h 3236034"/>
                <a:gd name="connsiteX5" fmla="*/ 0 w 1111112"/>
                <a:gd name="connsiteY5" fmla="*/ 3236034 h 3236034"/>
                <a:gd name="connsiteX6" fmla="*/ 0 w 1111112"/>
                <a:gd name="connsiteY6" fmla="*/ 886926 h 3236034"/>
                <a:gd name="connsiteX7" fmla="*/ 397829 w 1111112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1550"/>
                <a:gd name="connsiteY0" fmla="*/ 0 h 3236034"/>
                <a:gd name="connsiteX1" fmla="*/ 930312 w 1151550"/>
                <a:gd name="connsiteY1" fmla="*/ 1142108 h 3236034"/>
                <a:gd name="connsiteX2" fmla="*/ 792088 w 1151550"/>
                <a:gd name="connsiteY2" fmla="*/ 3236034 h 3236034"/>
                <a:gd name="connsiteX3" fmla="*/ 792088 w 1151550"/>
                <a:gd name="connsiteY3" fmla="*/ 3236034 h 3236034"/>
                <a:gd name="connsiteX4" fmla="*/ 0 w 1151550"/>
                <a:gd name="connsiteY4" fmla="*/ 3236034 h 3236034"/>
                <a:gd name="connsiteX5" fmla="*/ 0 w 1151550"/>
                <a:gd name="connsiteY5" fmla="*/ 3236034 h 3236034"/>
                <a:gd name="connsiteX6" fmla="*/ 0 w 1151550"/>
                <a:gd name="connsiteY6" fmla="*/ 886926 h 3236034"/>
                <a:gd name="connsiteX7" fmla="*/ 397829 w 1151550"/>
                <a:gd name="connsiteY7" fmla="*/ 0 h 3236034"/>
                <a:gd name="connsiteX0" fmla="*/ 397829 w 1081399"/>
                <a:gd name="connsiteY0" fmla="*/ 0 h 3236034"/>
                <a:gd name="connsiteX1" fmla="*/ 834842 w 1081399"/>
                <a:gd name="connsiteY1" fmla="*/ 1099578 h 3236034"/>
                <a:gd name="connsiteX2" fmla="*/ 792088 w 1081399"/>
                <a:gd name="connsiteY2" fmla="*/ 3236034 h 3236034"/>
                <a:gd name="connsiteX3" fmla="*/ 792088 w 1081399"/>
                <a:gd name="connsiteY3" fmla="*/ 3236034 h 3236034"/>
                <a:gd name="connsiteX4" fmla="*/ 0 w 1081399"/>
                <a:gd name="connsiteY4" fmla="*/ 3236034 h 3236034"/>
                <a:gd name="connsiteX5" fmla="*/ 0 w 1081399"/>
                <a:gd name="connsiteY5" fmla="*/ 3236034 h 3236034"/>
                <a:gd name="connsiteX6" fmla="*/ 0 w 1081399"/>
                <a:gd name="connsiteY6" fmla="*/ 886926 h 3236034"/>
                <a:gd name="connsiteX7" fmla="*/ 397829 w 1081399"/>
                <a:gd name="connsiteY7" fmla="*/ 0 h 3236034"/>
                <a:gd name="connsiteX0" fmla="*/ 397829 w 1024947"/>
                <a:gd name="connsiteY0" fmla="*/ 0 h 3236034"/>
                <a:gd name="connsiteX1" fmla="*/ 753012 w 1024947"/>
                <a:gd name="connsiteY1" fmla="*/ 1269699 h 3236034"/>
                <a:gd name="connsiteX2" fmla="*/ 792088 w 1024947"/>
                <a:gd name="connsiteY2" fmla="*/ 3236034 h 3236034"/>
                <a:gd name="connsiteX3" fmla="*/ 792088 w 1024947"/>
                <a:gd name="connsiteY3" fmla="*/ 3236034 h 3236034"/>
                <a:gd name="connsiteX4" fmla="*/ 0 w 1024947"/>
                <a:gd name="connsiteY4" fmla="*/ 3236034 h 3236034"/>
                <a:gd name="connsiteX5" fmla="*/ 0 w 1024947"/>
                <a:gd name="connsiteY5" fmla="*/ 3236034 h 3236034"/>
                <a:gd name="connsiteX6" fmla="*/ 0 w 1024947"/>
                <a:gd name="connsiteY6" fmla="*/ 886926 h 3236034"/>
                <a:gd name="connsiteX7" fmla="*/ 397829 w 1024947"/>
                <a:gd name="connsiteY7" fmla="*/ 0 h 3236034"/>
                <a:gd name="connsiteX0" fmla="*/ 397829 w 1024947"/>
                <a:gd name="connsiteY0" fmla="*/ 0 h 3236034"/>
                <a:gd name="connsiteX1" fmla="*/ 753012 w 1024947"/>
                <a:gd name="connsiteY1" fmla="*/ 1269699 h 3236034"/>
                <a:gd name="connsiteX2" fmla="*/ 792088 w 1024947"/>
                <a:gd name="connsiteY2" fmla="*/ 3236034 h 3236034"/>
                <a:gd name="connsiteX3" fmla="*/ 792088 w 1024947"/>
                <a:gd name="connsiteY3" fmla="*/ 3236034 h 3236034"/>
                <a:gd name="connsiteX4" fmla="*/ 0 w 1024947"/>
                <a:gd name="connsiteY4" fmla="*/ 3236034 h 3236034"/>
                <a:gd name="connsiteX5" fmla="*/ 0 w 1024947"/>
                <a:gd name="connsiteY5" fmla="*/ 3236034 h 3236034"/>
                <a:gd name="connsiteX6" fmla="*/ 0 w 1024947"/>
                <a:gd name="connsiteY6" fmla="*/ 886926 h 3236034"/>
                <a:gd name="connsiteX7" fmla="*/ 397829 w 1024947"/>
                <a:gd name="connsiteY7" fmla="*/ 0 h 3236034"/>
                <a:gd name="connsiteX0" fmla="*/ 397829 w 1043356"/>
                <a:gd name="connsiteY0" fmla="*/ 0 h 3236034"/>
                <a:gd name="connsiteX1" fmla="*/ 780289 w 1043356"/>
                <a:gd name="connsiteY1" fmla="*/ 1216537 h 3236034"/>
                <a:gd name="connsiteX2" fmla="*/ 792088 w 1043356"/>
                <a:gd name="connsiteY2" fmla="*/ 3236034 h 3236034"/>
                <a:gd name="connsiteX3" fmla="*/ 792088 w 1043356"/>
                <a:gd name="connsiteY3" fmla="*/ 3236034 h 3236034"/>
                <a:gd name="connsiteX4" fmla="*/ 0 w 1043356"/>
                <a:gd name="connsiteY4" fmla="*/ 3236034 h 3236034"/>
                <a:gd name="connsiteX5" fmla="*/ 0 w 1043356"/>
                <a:gd name="connsiteY5" fmla="*/ 3236034 h 3236034"/>
                <a:gd name="connsiteX6" fmla="*/ 0 w 1043356"/>
                <a:gd name="connsiteY6" fmla="*/ 886926 h 3236034"/>
                <a:gd name="connsiteX7" fmla="*/ 397829 w 1043356"/>
                <a:gd name="connsiteY7" fmla="*/ 0 h 3236034"/>
                <a:gd name="connsiteX0" fmla="*/ 397829 w 971742"/>
                <a:gd name="connsiteY0" fmla="*/ 0 h 3236034"/>
                <a:gd name="connsiteX1" fmla="*/ 780289 w 971742"/>
                <a:gd name="connsiteY1" fmla="*/ 1216537 h 3236034"/>
                <a:gd name="connsiteX2" fmla="*/ 792088 w 971742"/>
                <a:gd name="connsiteY2" fmla="*/ 3236034 h 3236034"/>
                <a:gd name="connsiteX3" fmla="*/ 792088 w 971742"/>
                <a:gd name="connsiteY3" fmla="*/ 3236034 h 3236034"/>
                <a:gd name="connsiteX4" fmla="*/ 0 w 971742"/>
                <a:gd name="connsiteY4" fmla="*/ 3236034 h 3236034"/>
                <a:gd name="connsiteX5" fmla="*/ 0 w 971742"/>
                <a:gd name="connsiteY5" fmla="*/ 3236034 h 3236034"/>
                <a:gd name="connsiteX6" fmla="*/ 0 w 971742"/>
                <a:gd name="connsiteY6" fmla="*/ 886926 h 3236034"/>
                <a:gd name="connsiteX7" fmla="*/ 397829 w 971742"/>
                <a:gd name="connsiteY7" fmla="*/ 0 h 3236034"/>
                <a:gd name="connsiteX0" fmla="*/ 397829 w 1007471"/>
                <a:gd name="connsiteY0" fmla="*/ 0 h 3236034"/>
                <a:gd name="connsiteX1" fmla="*/ 780289 w 1007471"/>
                <a:gd name="connsiteY1" fmla="*/ 1216537 h 3236034"/>
                <a:gd name="connsiteX2" fmla="*/ 792088 w 1007471"/>
                <a:gd name="connsiteY2" fmla="*/ 3236034 h 3236034"/>
                <a:gd name="connsiteX3" fmla="*/ 792088 w 1007471"/>
                <a:gd name="connsiteY3" fmla="*/ 3236034 h 3236034"/>
                <a:gd name="connsiteX4" fmla="*/ 0 w 1007471"/>
                <a:gd name="connsiteY4" fmla="*/ 3236034 h 3236034"/>
                <a:gd name="connsiteX5" fmla="*/ 0 w 1007471"/>
                <a:gd name="connsiteY5" fmla="*/ 3236034 h 3236034"/>
                <a:gd name="connsiteX6" fmla="*/ 0 w 1007471"/>
                <a:gd name="connsiteY6" fmla="*/ 886926 h 3236034"/>
                <a:gd name="connsiteX7" fmla="*/ 397829 w 1007471"/>
                <a:gd name="connsiteY7" fmla="*/ 0 h 3236034"/>
                <a:gd name="connsiteX0" fmla="*/ 397829 w 983631"/>
                <a:gd name="connsiteY0" fmla="*/ 0 h 3236034"/>
                <a:gd name="connsiteX1" fmla="*/ 780289 w 983631"/>
                <a:gd name="connsiteY1" fmla="*/ 1216537 h 3236034"/>
                <a:gd name="connsiteX2" fmla="*/ 792088 w 983631"/>
                <a:gd name="connsiteY2" fmla="*/ 3236034 h 3236034"/>
                <a:gd name="connsiteX3" fmla="*/ 792088 w 983631"/>
                <a:gd name="connsiteY3" fmla="*/ 3236034 h 3236034"/>
                <a:gd name="connsiteX4" fmla="*/ 0 w 983631"/>
                <a:gd name="connsiteY4" fmla="*/ 3236034 h 3236034"/>
                <a:gd name="connsiteX5" fmla="*/ 0 w 983631"/>
                <a:gd name="connsiteY5" fmla="*/ 3236034 h 3236034"/>
                <a:gd name="connsiteX6" fmla="*/ 0 w 983631"/>
                <a:gd name="connsiteY6" fmla="*/ 886926 h 3236034"/>
                <a:gd name="connsiteX7" fmla="*/ 397829 w 983631"/>
                <a:gd name="connsiteY7" fmla="*/ 0 h 3236034"/>
                <a:gd name="connsiteX0" fmla="*/ 397829 w 983630"/>
                <a:gd name="connsiteY0" fmla="*/ 9390 h 3245424"/>
                <a:gd name="connsiteX1" fmla="*/ 780289 w 983630"/>
                <a:gd name="connsiteY1" fmla="*/ 1225927 h 3245424"/>
                <a:gd name="connsiteX2" fmla="*/ 792088 w 983630"/>
                <a:gd name="connsiteY2" fmla="*/ 3245424 h 3245424"/>
                <a:gd name="connsiteX3" fmla="*/ 792088 w 983630"/>
                <a:gd name="connsiteY3" fmla="*/ 3245424 h 3245424"/>
                <a:gd name="connsiteX4" fmla="*/ 0 w 983630"/>
                <a:gd name="connsiteY4" fmla="*/ 3245424 h 3245424"/>
                <a:gd name="connsiteX5" fmla="*/ 0 w 983630"/>
                <a:gd name="connsiteY5" fmla="*/ 3245424 h 3245424"/>
                <a:gd name="connsiteX6" fmla="*/ 0 w 983630"/>
                <a:gd name="connsiteY6" fmla="*/ 896316 h 3245424"/>
                <a:gd name="connsiteX7" fmla="*/ 397829 w 983630"/>
                <a:gd name="connsiteY7" fmla="*/ 9390 h 3245424"/>
                <a:gd name="connsiteX0" fmla="*/ 397829 w 974605"/>
                <a:gd name="connsiteY0" fmla="*/ 6357 h 3242391"/>
                <a:gd name="connsiteX1" fmla="*/ 766650 w 974605"/>
                <a:gd name="connsiteY1" fmla="*/ 1552503 h 3242391"/>
                <a:gd name="connsiteX2" fmla="*/ 792088 w 974605"/>
                <a:gd name="connsiteY2" fmla="*/ 3242391 h 3242391"/>
                <a:gd name="connsiteX3" fmla="*/ 792088 w 974605"/>
                <a:gd name="connsiteY3" fmla="*/ 3242391 h 3242391"/>
                <a:gd name="connsiteX4" fmla="*/ 0 w 974605"/>
                <a:gd name="connsiteY4" fmla="*/ 3242391 h 3242391"/>
                <a:gd name="connsiteX5" fmla="*/ 0 w 974605"/>
                <a:gd name="connsiteY5" fmla="*/ 3242391 h 3242391"/>
                <a:gd name="connsiteX6" fmla="*/ 0 w 974605"/>
                <a:gd name="connsiteY6" fmla="*/ 893283 h 3242391"/>
                <a:gd name="connsiteX7" fmla="*/ 397829 w 974605"/>
                <a:gd name="connsiteY7" fmla="*/ 6357 h 3242391"/>
                <a:gd name="connsiteX0" fmla="*/ 397829 w 964009"/>
                <a:gd name="connsiteY0" fmla="*/ 7874 h 3243908"/>
                <a:gd name="connsiteX1" fmla="*/ 766650 w 964009"/>
                <a:gd name="connsiteY1" fmla="*/ 1554020 h 3243908"/>
                <a:gd name="connsiteX2" fmla="*/ 792088 w 964009"/>
                <a:gd name="connsiteY2" fmla="*/ 3243908 h 3243908"/>
                <a:gd name="connsiteX3" fmla="*/ 792088 w 964009"/>
                <a:gd name="connsiteY3" fmla="*/ 3243908 h 3243908"/>
                <a:gd name="connsiteX4" fmla="*/ 0 w 964009"/>
                <a:gd name="connsiteY4" fmla="*/ 3243908 h 3243908"/>
                <a:gd name="connsiteX5" fmla="*/ 0 w 964009"/>
                <a:gd name="connsiteY5" fmla="*/ 3243908 h 3243908"/>
                <a:gd name="connsiteX6" fmla="*/ 0 w 964009"/>
                <a:gd name="connsiteY6" fmla="*/ 894800 h 3243908"/>
                <a:gd name="connsiteX7" fmla="*/ 397829 w 964009"/>
                <a:gd name="connsiteY7" fmla="*/ 7874 h 3243908"/>
                <a:gd name="connsiteX0" fmla="*/ 397829 w 1103655"/>
                <a:gd name="connsiteY0" fmla="*/ 5470 h 3241504"/>
                <a:gd name="connsiteX1" fmla="*/ 1096679 w 1103655"/>
                <a:gd name="connsiteY1" fmla="*/ 590921 h 3241504"/>
                <a:gd name="connsiteX2" fmla="*/ 766650 w 1103655"/>
                <a:gd name="connsiteY2" fmla="*/ 1551616 h 3241504"/>
                <a:gd name="connsiteX3" fmla="*/ 792088 w 1103655"/>
                <a:gd name="connsiteY3" fmla="*/ 3241504 h 3241504"/>
                <a:gd name="connsiteX4" fmla="*/ 792088 w 1103655"/>
                <a:gd name="connsiteY4" fmla="*/ 3241504 h 3241504"/>
                <a:gd name="connsiteX5" fmla="*/ 0 w 1103655"/>
                <a:gd name="connsiteY5" fmla="*/ 3241504 h 3241504"/>
                <a:gd name="connsiteX6" fmla="*/ 0 w 1103655"/>
                <a:gd name="connsiteY6" fmla="*/ 3241504 h 3241504"/>
                <a:gd name="connsiteX7" fmla="*/ 0 w 1103655"/>
                <a:gd name="connsiteY7" fmla="*/ 892396 h 3241504"/>
                <a:gd name="connsiteX8" fmla="*/ 397829 w 1103655"/>
                <a:gd name="connsiteY8" fmla="*/ 5470 h 3241504"/>
                <a:gd name="connsiteX0" fmla="*/ 397829 w 1103454"/>
                <a:gd name="connsiteY0" fmla="*/ 5470 h 3241504"/>
                <a:gd name="connsiteX1" fmla="*/ 1096679 w 1103454"/>
                <a:gd name="connsiteY1" fmla="*/ 590921 h 3241504"/>
                <a:gd name="connsiteX2" fmla="*/ 754433 w 1103454"/>
                <a:gd name="connsiteY2" fmla="*/ 1523041 h 3241504"/>
                <a:gd name="connsiteX3" fmla="*/ 792088 w 1103454"/>
                <a:gd name="connsiteY3" fmla="*/ 3241504 h 3241504"/>
                <a:gd name="connsiteX4" fmla="*/ 792088 w 1103454"/>
                <a:gd name="connsiteY4" fmla="*/ 3241504 h 3241504"/>
                <a:gd name="connsiteX5" fmla="*/ 0 w 1103454"/>
                <a:gd name="connsiteY5" fmla="*/ 3241504 h 3241504"/>
                <a:gd name="connsiteX6" fmla="*/ 0 w 1103454"/>
                <a:gd name="connsiteY6" fmla="*/ 3241504 h 3241504"/>
                <a:gd name="connsiteX7" fmla="*/ 0 w 1103454"/>
                <a:gd name="connsiteY7" fmla="*/ 892396 h 3241504"/>
                <a:gd name="connsiteX8" fmla="*/ 397829 w 1103454"/>
                <a:gd name="connsiteY8" fmla="*/ 5470 h 3241504"/>
                <a:gd name="connsiteX0" fmla="*/ 397829 w 1103176"/>
                <a:gd name="connsiteY0" fmla="*/ 5470 h 3241504"/>
                <a:gd name="connsiteX1" fmla="*/ 1096679 w 1103176"/>
                <a:gd name="connsiteY1" fmla="*/ 590921 h 3241504"/>
                <a:gd name="connsiteX2" fmla="*/ 754433 w 1103176"/>
                <a:gd name="connsiteY2" fmla="*/ 1523041 h 3241504"/>
                <a:gd name="connsiteX3" fmla="*/ 792088 w 1103176"/>
                <a:gd name="connsiteY3" fmla="*/ 3241504 h 3241504"/>
                <a:gd name="connsiteX4" fmla="*/ 792088 w 1103176"/>
                <a:gd name="connsiteY4" fmla="*/ 3241504 h 3241504"/>
                <a:gd name="connsiteX5" fmla="*/ 0 w 1103176"/>
                <a:gd name="connsiteY5" fmla="*/ 3241504 h 3241504"/>
                <a:gd name="connsiteX6" fmla="*/ 0 w 1103176"/>
                <a:gd name="connsiteY6" fmla="*/ 3241504 h 3241504"/>
                <a:gd name="connsiteX7" fmla="*/ 0 w 1103176"/>
                <a:gd name="connsiteY7" fmla="*/ 892396 h 3241504"/>
                <a:gd name="connsiteX8" fmla="*/ 397829 w 1103176"/>
                <a:gd name="connsiteY8" fmla="*/ 5470 h 3241504"/>
                <a:gd name="connsiteX0" fmla="*/ 397829 w 1103176"/>
                <a:gd name="connsiteY0" fmla="*/ 5470 h 3241504"/>
                <a:gd name="connsiteX1" fmla="*/ 1096679 w 1103176"/>
                <a:gd name="connsiteY1" fmla="*/ 590921 h 3241504"/>
                <a:gd name="connsiteX2" fmla="*/ 754433 w 1103176"/>
                <a:gd name="connsiteY2" fmla="*/ 1503991 h 3241504"/>
                <a:gd name="connsiteX3" fmla="*/ 792088 w 1103176"/>
                <a:gd name="connsiteY3" fmla="*/ 3241504 h 3241504"/>
                <a:gd name="connsiteX4" fmla="*/ 792088 w 1103176"/>
                <a:gd name="connsiteY4" fmla="*/ 3241504 h 3241504"/>
                <a:gd name="connsiteX5" fmla="*/ 0 w 1103176"/>
                <a:gd name="connsiteY5" fmla="*/ 3241504 h 3241504"/>
                <a:gd name="connsiteX6" fmla="*/ 0 w 1103176"/>
                <a:gd name="connsiteY6" fmla="*/ 3241504 h 3241504"/>
                <a:gd name="connsiteX7" fmla="*/ 0 w 1103176"/>
                <a:gd name="connsiteY7" fmla="*/ 892396 h 3241504"/>
                <a:gd name="connsiteX8" fmla="*/ 397829 w 1103176"/>
                <a:gd name="connsiteY8" fmla="*/ 5470 h 3241504"/>
                <a:gd name="connsiteX0" fmla="*/ 397829 w 1193682"/>
                <a:gd name="connsiteY0" fmla="*/ 5721 h 3241755"/>
                <a:gd name="connsiteX1" fmla="*/ 1188312 w 1193682"/>
                <a:gd name="connsiteY1" fmla="*/ 572122 h 3241755"/>
                <a:gd name="connsiteX2" fmla="*/ 754433 w 1193682"/>
                <a:gd name="connsiteY2" fmla="*/ 1504242 h 3241755"/>
                <a:gd name="connsiteX3" fmla="*/ 792088 w 1193682"/>
                <a:gd name="connsiteY3" fmla="*/ 3241755 h 3241755"/>
                <a:gd name="connsiteX4" fmla="*/ 792088 w 1193682"/>
                <a:gd name="connsiteY4" fmla="*/ 3241755 h 3241755"/>
                <a:gd name="connsiteX5" fmla="*/ 0 w 1193682"/>
                <a:gd name="connsiteY5" fmla="*/ 3241755 h 3241755"/>
                <a:gd name="connsiteX6" fmla="*/ 0 w 1193682"/>
                <a:gd name="connsiteY6" fmla="*/ 3241755 h 3241755"/>
                <a:gd name="connsiteX7" fmla="*/ 0 w 1193682"/>
                <a:gd name="connsiteY7" fmla="*/ 892647 h 3241755"/>
                <a:gd name="connsiteX8" fmla="*/ 397829 w 1193682"/>
                <a:gd name="connsiteY8" fmla="*/ 5721 h 3241755"/>
                <a:gd name="connsiteX0" fmla="*/ 397829 w 1188313"/>
                <a:gd name="connsiteY0" fmla="*/ 5721 h 3241755"/>
                <a:gd name="connsiteX1" fmla="*/ 1188312 w 1188313"/>
                <a:gd name="connsiteY1" fmla="*/ 572122 h 3241755"/>
                <a:gd name="connsiteX2" fmla="*/ 754433 w 1188313"/>
                <a:gd name="connsiteY2" fmla="*/ 1504242 h 3241755"/>
                <a:gd name="connsiteX3" fmla="*/ 792088 w 1188313"/>
                <a:gd name="connsiteY3" fmla="*/ 3241755 h 3241755"/>
                <a:gd name="connsiteX4" fmla="*/ 792088 w 1188313"/>
                <a:gd name="connsiteY4" fmla="*/ 3241755 h 3241755"/>
                <a:gd name="connsiteX5" fmla="*/ 0 w 1188313"/>
                <a:gd name="connsiteY5" fmla="*/ 3241755 h 3241755"/>
                <a:gd name="connsiteX6" fmla="*/ 0 w 1188313"/>
                <a:gd name="connsiteY6" fmla="*/ 3241755 h 3241755"/>
                <a:gd name="connsiteX7" fmla="*/ 0 w 1188313"/>
                <a:gd name="connsiteY7" fmla="*/ 892647 h 3241755"/>
                <a:gd name="connsiteX8" fmla="*/ 397829 w 1188313"/>
                <a:gd name="connsiteY8" fmla="*/ 5721 h 3241755"/>
                <a:gd name="connsiteX0" fmla="*/ 397829 w 1200430"/>
                <a:gd name="connsiteY0" fmla="*/ 6518 h 3242552"/>
                <a:gd name="connsiteX1" fmla="*/ 1188312 w 1200430"/>
                <a:gd name="connsiteY1" fmla="*/ 572919 h 3242552"/>
                <a:gd name="connsiteX2" fmla="*/ 754433 w 1200430"/>
                <a:gd name="connsiteY2" fmla="*/ 1505039 h 3242552"/>
                <a:gd name="connsiteX3" fmla="*/ 792088 w 1200430"/>
                <a:gd name="connsiteY3" fmla="*/ 3242552 h 3242552"/>
                <a:gd name="connsiteX4" fmla="*/ 792088 w 1200430"/>
                <a:gd name="connsiteY4" fmla="*/ 3242552 h 3242552"/>
                <a:gd name="connsiteX5" fmla="*/ 0 w 1200430"/>
                <a:gd name="connsiteY5" fmla="*/ 3242552 h 3242552"/>
                <a:gd name="connsiteX6" fmla="*/ 0 w 1200430"/>
                <a:gd name="connsiteY6" fmla="*/ 3242552 h 3242552"/>
                <a:gd name="connsiteX7" fmla="*/ 0 w 1200430"/>
                <a:gd name="connsiteY7" fmla="*/ 893444 h 3242552"/>
                <a:gd name="connsiteX8" fmla="*/ 397829 w 1200430"/>
                <a:gd name="connsiteY8" fmla="*/ 6518 h 3242552"/>
                <a:gd name="connsiteX0" fmla="*/ 367285 w 1200000"/>
                <a:gd name="connsiteY0" fmla="*/ 7711 h 3186595"/>
                <a:gd name="connsiteX1" fmla="*/ 1188312 w 1200000"/>
                <a:gd name="connsiteY1" fmla="*/ 516962 h 3186595"/>
                <a:gd name="connsiteX2" fmla="*/ 754433 w 1200000"/>
                <a:gd name="connsiteY2" fmla="*/ 1449082 h 3186595"/>
                <a:gd name="connsiteX3" fmla="*/ 792088 w 1200000"/>
                <a:gd name="connsiteY3" fmla="*/ 3186595 h 3186595"/>
                <a:gd name="connsiteX4" fmla="*/ 792088 w 1200000"/>
                <a:gd name="connsiteY4" fmla="*/ 3186595 h 3186595"/>
                <a:gd name="connsiteX5" fmla="*/ 0 w 1200000"/>
                <a:gd name="connsiteY5" fmla="*/ 3186595 h 3186595"/>
                <a:gd name="connsiteX6" fmla="*/ 0 w 1200000"/>
                <a:gd name="connsiteY6" fmla="*/ 3186595 h 3186595"/>
                <a:gd name="connsiteX7" fmla="*/ 0 w 1200000"/>
                <a:gd name="connsiteY7" fmla="*/ 837487 h 3186595"/>
                <a:gd name="connsiteX8" fmla="*/ 367285 w 1200000"/>
                <a:gd name="connsiteY8" fmla="*/ 7711 h 3186595"/>
                <a:gd name="connsiteX0" fmla="*/ 367285 w 1200505"/>
                <a:gd name="connsiteY0" fmla="*/ 1566 h 3180450"/>
                <a:gd name="connsiteX1" fmla="*/ 1188312 w 1200505"/>
                <a:gd name="connsiteY1" fmla="*/ 510817 h 3180450"/>
                <a:gd name="connsiteX2" fmla="*/ 754433 w 1200505"/>
                <a:gd name="connsiteY2" fmla="*/ 1442937 h 3180450"/>
                <a:gd name="connsiteX3" fmla="*/ 792088 w 1200505"/>
                <a:gd name="connsiteY3" fmla="*/ 3180450 h 3180450"/>
                <a:gd name="connsiteX4" fmla="*/ 792088 w 1200505"/>
                <a:gd name="connsiteY4" fmla="*/ 3180450 h 3180450"/>
                <a:gd name="connsiteX5" fmla="*/ 0 w 1200505"/>
                <a:gd name="connsiteY5" fmla="*/ 3180450 h 3180450"/>
                <a:gd name="connsiteX6" fmla="*/ 0 w 1200505"/>
                <a:gd name="connsiteY6" fmla="*/ 3180450 h 3180450"/>
                <a:gd name="connsiteX7" fmla="*/ 0 w 1200505"/>
                <a:gd name="connsiteY7" fmla="*/ 831342 h 3180450"/>
                <a:gd name="connsiteX8" fmla="*/ 367285 w 1200505"/>
                <a:gd name="connsiteY8" fmla="*/ 1566 h 3180450"/>
                <a:gd name="connsiteX0" fmla="*/ 367858 w 1201078"/>
                <a:gd name="connsiteY0" fmla="*/ 1566 h 3180450"/>
                <a:gd name="connsiteX1" fmla="*/ 1188885 w 1201078"/>
                <a:gd name="connsiteY1" fmla="*/ 510817 h 3180450"/>
                <a:gd name="connsiteX2" fmla="*/ 755006 w 1201078"/>
                <a:gd name="connsiteY2" fmla="*/ 1442937 h 3180450"/>
                <a:gd name="connsiteX3" fmla="*/ 792661 w 1201078"/>
                <a:gd name="connsiteY3" fmla="*/ 3180450 h 3180450"/>
                <a:gd name="connsiteX4" fmla="*/ 792661 w 1201078"/>
                <a:gd name="connsiteY4" fmla="*/ 3180450 h 3180450"/>
                <a:gd name="connsiteX5" fmla="*/ 573 w 1201078"/>
                <a:gd name="connsiteY5" fmla="*/ 3180450 h 3180450"/>
                <a:gd name="connsiteX6" fmla="*/ 573 w 1201078"/>
                <a:gd name="connsiteY6" fmla="*/ 3180450 h 3180450"/>
                <a:gd name="connsiteX7" fmla="*/ 573 w 1201078"/>
                <a:gd name="connsiteY7" fmla="*/ 831342 h 3180450"/>
                <a:gd name="connsiteX8" fmla="*/ 367858 w 1201078"/>
                <a:gd name="connsiteY8" fmla="*/ 1566 h 3180450"/>
                <a:gd name="connsiteX0" fmla="*/ 367859 w 1249271"/>
                <a:gd name="connsiteY0" fmla="*/ 1508 h 3180392"/>
                <a:gd name="connsiteX1" fmla="*/ 1237757 w 1249271"/>
                <a:gd name="connsiteY1" fmla="*/ 520284 h 3180392"/>
                <a:gd name="connsiteX2" fmla="*/ 755007 w 1249271"/>
                <a:gd name="connsiteY2" fmla="*/ 1442879 h 3180392"/>
                <a:gd name="connsiteX3" fmla="*/ 792662 w 1249271"/>
                <a:gd name="connsiteY3" fmla="*/ 3180392 h 3180392"/>
                <a:gd name="connsiteX4" fmla="*/ 792662 w 1249271"/>
                <a:gd name="connsiteY4" fmla="*/ 3180392 h 3180392"/>
                <a:gd name="connsiteX5" fmla="*/ 574 w 1249271"/>
                <a:gd name="connsiteY5" fmla="*/ 3180392 h 3180392"/>
                <a:gd name="connsiteX6" fmla="*/ 574 w 1249271"/>
                <a:gd name="connsiteY6" fmla="*/ 3180392 h 3180392"/>
                <a:gd name="connsiteX7" fmla="*/ 574 w 1249271"/>
                <a:gd name="connsiteY7" fmla="*/ 831284 h 3180392"/>
                <a:gd name="connsiteX8" fmla="*/ 367859 w 1249271"/>
                <a:gd name="connsiteY8" fmla="*/ 1508 h 3180392"/>
                <a:gd name="connsiteX0" fmla="*/ 367859 w 1249271"/>
                <a:gd name="connsiteY0" fmla="*/ 1508 h 3180392"/>
                <a:gd name="connsiteX1" fmla="*/ 1237757 w 1249271"/>
                <a:gd name="connsiteY1" fmla="*/ 520284 h 3180392"/>
                <a:gd name="connsiteX2" fmla="*/ 755007 w 1249271"/>
                <a:gd name="connsiteY2" fmla="*/ 1442879 h 3180392"/>
                <a:gd name="connsiteX3" fmla="*/ 792662 w 1249271"/>
                <a:gd name="connsiteY3" fmla="*/ 3180392 h 3180392"/>
                <a:gd name="connsiteX4" fmla="*/ 792662 w 1249271"/>
                <a:gd name="connsiteY4" fmla="*/ 3180392 h 3180392"/>
                <a:gd name="connsiteX5" fmla="*/ 574 w 1249271"/>
                <a:gd name="connsiteY5" fmla="*/ 3180392 h 3180392"/>
                <a:gd name="connsiteX6" fmla="*/ 574 w 1249271"/>
                <a:gd name="connsiteY6" fmla="*/ 3180392 h 3180392"/>
                <a:gd name="connsiteX7" fmla="*/ 574 w 1249271"/>
                <a:gd name="connsiteY7" fmla="*/ 831284 h 3180392"/>
                <a:gd name="connsiteX8" fmla="*/ 367859 w 1249271"/>
                <a:gd name="connsiteY8" fmla="*/ 1508 h 3180392"/>
                <a:gd name="connsiteX0" fmla="*/ 367859 w 1240085"/>
                <a:gd name="connsiteY0" fmla="*/ 1764 h 3180648"/>
                <a:gd name="connsiteX1" fmla="*/ 1237757 w 1240085"/>
                <a:gd name="connsiteY1" fmla="*/ 520540 h 3180648"/>
                <a:gd name="connsiteX2" fmla="*/ 755007 w 1240085"/>
                <a:gd name="connsiteY2" fmla="*/ 1443135 h 3180648"/>
                <a:gd name="connsiteX3" fmla="*/ 792662 w 1240085"/>
                <a:gd name="connsiteY3" fmla="*/ 3180648 h 3180648"/>
                <a:gd name="connsiteX4" fmla="*/ 792662 w 1240085"/>
                <a:gd name="connsiteY4" fmla="*/ 3180648 h 3180648"/>
                <a:gd name="connsiteX5" fmla="*/ 574 w 1240085"/>
                <a:gd name="connsiteY5" fmla="*/ 3180648 h 3180648"/>
                <a:gd name="connsiteX6" fmla="*/ 574 w 1240085"/>
                <a:gd name="connsiteY6" fmla="*/ 3180648 h 3180648"/>
                <a:gd name="connsiteX7" fmla="*/ 574 w 1240085"/>
                <a:gd name="connsiteY7" fmla="*/ 831540 h 3180648"/>
                <a:gd name="connsiteX8" fmla="*/ 367859 w 1240085"/>
                <a:gd name="connsiteY8" fmla="*/ 1764 h 3180648"/>
                <a:gd name="connsiteX0" fmla="*/ 367859 w 1240086"/>
                <a:gd name="connsiteY0" fmla="*/ 1764 h 3180648"/>
                <a:gd name="connsiteX1" fmla="*/ 1237757 w 1240086"/>
                <a:gd name="connsiteY1" fmla="*/ 520540 h 3180648"/>
                <a:gd name="connsiteX2" fmla="*/ 755007 w 1240086"/>
                <a:gd name="connsiteY2" fmla="*/ 1443135 h 3180648"/>
                <a:gd name="connsiteX3" fmla="*/ 792662 w 1240086"/>
                <a:gd name="connsiteY3" fmla="*/ 3180648 h 3180648"/>
                <a:gd name="connsiteX4" fmla="*/ 792662 w 1240086"/>
                <a:gd name="connsiteY4" fmla="*/ 3180648 h 3180648"/>
                <a:gd name="connsiteX5" fmla="*/ 574 w 1240086"/>
                <a:gd name="connsiteY5" fmla="*/ 3180648 h 3180648"/>
                <a:gd name="connsiteX6" fmla="*/ 574 w 1240086"/>
                <a:gd name="connsiteY6" fmla="*/ 3180648 h 3180648"/>
                <a:gd name="connsiteX7" fmla="*/ 574 w 1240086"/>
                <a:gd name="connsiteY7" fmla="*/ 831540 h 3180648"/>
                <a:gd name="connsiteX8" fmla="*/ 367859 w 1240086"/>
                <a:gd name="connsiteY8" fmla="*/ 1764 h 3180648"/>
                <a:gd name="connsiteX0" fmla="*/ 373394 w 1239532"/>
                <a:gd name="connsiteY0" fmla="*/ 1562 h 3209021"/>
                <a:gd name="connsiteX1" fmla="*/ 1237184 w 1239532"/>
                <a:gd name="connsiteY1" fmla="*/ 548913 h 3209021"/>
                <a:gd name="connsiteX2" fmla="*/ 754434 w 1239532"/>
                <a:gd name="connsiteY2" fmla="*/ 1471508 h 3209021"/>
                <a:gd name="connsiteX3" fmla="*/ 792089 w 1239532"/>
                <a:gd name="connsiteY3" fmla="*/ 3209021 h 3209021"/>
                <a:gd name="connsiteX4" fmla="*/ 792089 w 1239532"/>
                <a:gd name="connsiteY4" fmla="*/ 3209021 h 3209021"/>
                <a:gd name="connsiteX5" fmla="*/ 1 w 1239532"/>
                <a:gd name="connsiteY5" fmla="*/ 3209021 h 3209021"/>
                <a:gd name="connsiteX6" fmla="*/ 1 w 1239532"/>
                <a:gd name="connsiteY6" fmla="*/ 3209021 h 3209021"/>
                <a:gd name="connsiteX7" fmla="*/ 1 w 1239532"/>
                <a:gd name="connsiteY7" fmla="*/ 859913 h 3209021"/>
                <a:gd name="connsiteX8" fmla="*/ 373394 w 1239532"/>
                <a:gd name="connsiteY8" fmla="*/ 1562 h 3209021"/>
                <a:gd name="connsiteX0" fmla="*/ 373393 w 1239758"/>
                <a:gd name="connsiteY0" fmla="*/ 0 h 3207459"/>
                <a:gd name="connsiteX1" fmla="*/ 1237183 w 1239758"/>
                <a:gd name="connsiteY1" fmla="*/ 547351 h 3207459"/>
                <a:gd name="connsiteX2" fmla="*/ 754433 w 1239758"/>
                <a:gd name="connsiteY2" fmla="*/ 1469946 h 3207459"/>
                <a:gd name="connsiteX3" fmla="*/ 792088 w 1239758"/>
                <a:gd name="connsiteY3" fmla="*/ 3207459 h 3207459"/>
                <a:gd name="connsiteX4" fmla="*/ 792088 w 1239758"/>
                <a:gd name="connsiteY4" fmla="*/ 3207459 h 3207459"/>
                <a:gd name="connsiteX5" fmla="*/ 0 w 1239758"/>
                <a:gd name="connsiteY5" fmla="*/ 3207459 h 3207459"/>
                <a:gd name="connsiteX6" fmla="*/ 0 w 1239758"/>
                <a:gd name="connsiteY6" fmla="*/ 3207459 h 3207459"/>
                <a:gd name="connsiteX7" fmla="*/ 0 w 1239758"/>
                <a:gd name="connsiteY7" fmla="*/ 858351 h 3207459"/>
                <a:gd name="connsiteX8" fmla="*/ 373393 w 1239758"/>
                <a:gd name="connsiteY8" fmla="*/ 0 h 3207459"/>
                <a:gd name="connsiteX0" fmla="*/ 380199 w 1246564"/>
                <a:gd name="connsiteY0" fmla="*/ 0 h 3207459"/>
                <a:gd name="connsiteX1" fmla="*/ 1243989 w 1246564"/>
                <a:gd name="connsiteY1" fmla="*/ 547351 h 3207459"/>
                <a:gd name="connsiteX2" fmla="*/ 761239 w 1246564"/>
                <a:gd name="connsiteY2" fmla="*/ 1469946 h 3207459"/>
                <a:gd name="connsiteX3" fmla="*/ 798894 w 1246564"/>
                <a:gd name="connsiteY3" fmla="*/ 3207459 h 3207459"/>
                <a:gd name="connsiteX4" fmla="*/ 798894 w 1246564"/>
                <a:gd name="connsiteY4" fmla="*/ 3207459 h 3207459"/>
                <a:gd name="connsiteX5" fmla="*/ 6806 w 1246564"/>
                <a:gd name="connsiteY5" fmla="*/ 3207459 h 3207459"/>
                <a:gd name="connsiteX6" fmla="*/ 6806 w 1246564"/>
                <a:gd name="connsiteY6" fmla="*/ 3207459 h 3207459"/>
                <a:gd name="connsiteX7" fmla="*/ 6806 w 1246564"/>
                <a:gd name="connsiteY7" fmla="*/ 858351 h 3207459"/>
                <a:gd name="connsiteX8" fmla="*/ 380199 w 1246564"/>
                <a:gd name="connsiteY8" fmla="*/ 0 h 3207459"/>
                <a:gd name="connsiteX0" fmla="*/ 380199 w 1246610"/>
                <a:gd name="connsiteY0" fmla="*/ 233 h 3207692"/>
                <a:gd name="connsiteX1" fmla="*/ 1243989 w 1246610"/>
                <a:gd name="connsiteY1" fmla="*/ 547584 h 3207692"/>
                <a:gd name="connsiteX2" fmla="*/ 761239 w 1246610"/>
                <a:gd name="connsiteY2" fmla="*/ 1470179 h 3207692"/>
                <a:gd name="connsiteX3" fmla="*/ 798894 w 1246610"/>
                <a:gd name="connsiteY3" fmla="*/ 3207692 h 3207692"/>
                <a:gd name="connsiteX4" fmla="*/ 798894 w 1246610"/>
                <a:gd name="connsiteY4" fmla="*/ 3207692 h 3207692"/>
                <a:gd name="connsiteX5" fmla="*/ 6806 w 1246610"/>
                <a:gd name="connsiteY5" fmla="*/ 3207692 h 3207692"/>
                <a:gd name="connsiteX6" fmla="*/ 6806 w 1246610"/>
                <a:gd name="connsiteY6" fmla="*/ 3207692 h 3207692"/>
                <a:gd name="connsiteX7" fmla="*/ 6806 w 1246610"/>
                <a:gd name="connsiteY7" fmla="*/ 858584 h 3207692"/>
                <a:gd name="connsiteX8" fmla="*/ 380199 w 1246610"/>
                <a:gd name="connsiteY8" fmla="*/ 233 h 3207692"/>
                <a:gd name="connsiteX0" fmla="*/ 380199 w 1301393"/>
                <a:gd name="connsiteY0" fmla="*/ 233 h 3207692"/>
                <a:gd name="connsiteX1" fmla="*/ 1298970 w 1301393"/>
                <a:gd name="connsiteY1" fmla="*/ 547584 h 3207692"/>
                <a:gd name="connsiteX2" fmla="*/ 761239 w 1301393"/>
                <a:gd name="connsiteY2" fmla="*/ 1470179 h 3207692"/>
                <a:gd name="connsiteX3" fmla="*/ 798894 w 1301393"/>
                <a:gd name="connsiteY3" fmla="*/ 3207692 h 3207692"/>
                <a:gd name="connsiteX4" fmla="*/ 798894 w 1301393"/>
                <a:gd name="connsiteY4" fmla="*/ 3207692 h 3207692"/>
                <a:gd name="connsiteX5" fmla="*/ 6806 w 1301393"/>
                <a:gd name="connsiteY5" fmla="*/ 3207692 h 3207692"/>
                <a:gd name="connsiteX6" fmla="*/ 6806 w 1301393"/>
                <a:gd name="connsiteY6" fmla="*/ 3207692 h 3207692"/>
                <a:gd name="connsiteX7" fmla="*/ 6806 w 1301393"/>
                <a:gd name="connsiteY7" fmla="*/ 858584 h 3207692"/>
                <a:gd name="connsiteX8" fmla="*/ 380199 w 1301393"/>
                <a:gd name="connsiteY8" fmla="*/ 233 h 3207692"/>
                <a:gd name="connsiteX0" fmla="*/ 380199 w 1301394"/>
                <a:gd name="connsiteY0" fmla="*/ 233 h 3207692"/>
                <a:gd name="connsiteX1" fmla="*/ 1298970 w 1301394"/>
                <a:gd name="connsiteY1" fmla="*/ 547584 h 3207692"/>
                <a:gd name="connsiteX2" fmla="*/ 761239 w 1301394"/>
                <a:gd name="connsiteY2" fmla="*/ 1470179 h 3207692"/>
                <a:gd name="connsiteX3" fmla="*/ 798894 w 1301394"/>
                <a:gd name="connsiteY3" fmla="*/ 3207692 h 3207692"/>
                <a:gd name="connsiteX4" fmla="*/ 798894 w 1301394"/>
                <a:gd name="connsiteY4" fmla="*/ 3207692 h 3207692"/>
                <a:gd name="connsiteX5" fmla="*/ 6806 w 1301394"/>
                <a:gd name="connsiteY5" fmla="*/ 3207692 h 3207692"/>
                <a:gd name="connsiteX6" fmla="*/ 6806 w 1301394"/>
                <a:gd name="connsiteY6" fmla="*/ 3207692 h 3207692"/>
                <a:gd name="connsiteX7" fmla="*/ 6806 w 1301394"/>
                <a:gd name="connsiteY7" fmla="*/ 858584 h 3207692"/>
                <a:gd name="connsiteX8" fmla="*/ 380199 w 1301394"/>
                <a:gd name="connsiteY8" fmla="*/ 233 h 3207692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658146 w 1319958"/>
                <a:gd name="connsiteY0" fmla="*/ 211 h 3207670"/>
                <a:gd name="connsiteX1" fmla="*/ 1292164 w 1319958"/>
                <a:gd name="connsiteY1" fmla="*/ 547562 h 3207670"/>
                <a:gd name="connsiteX2" fmla="*/ 754433 w 1319958"/>
                <a:gd name="connsiteY2" fmla="*/ 1470157 h 3207670"/>
                <a:gd name="connsiteX3" fmla="*/ 792088 w 1319958"/>
                <a:gd name="connsiteY3" fmla="*/ 3207670 h 3207670"/>
                <a:gd name="connsiteX4" fmla="*/ 792088 w 1319958"/>
                <a:gd name="connsiteY4" fmla="*/ 3207670 h 3207670"/>
                <a:gd name="connsiteX5" fmla="*/ 0 w 1319958"/>
                <a:gd name="connsiteY5" fmla="*/ 3207670 h 3207670"/>
                <a:gd name="connsiteX6" fmla="*/ 0 w 1319958"/>
                <a:gd name="connsiteY6" fmla="*/ 3207670 h 3207670"/>
                <a:gd name="connsiteX7" fmla="*/ 0 w 1319958"/>
                <a:gd name="connsiteY7" fmla="*/ 858562 h 3207670"/>
                <a:gd name="connsiteX8" fmla="*/ 658146 w 1319958"/>
                <a:gd name="connsiteY8" fmla="*/ 211 h 3207670"/>
                <a:gd name="connsiteX0" fmla="*/ 786963 w 1326878"/>
                <a:gd name="connsiteY0" fmla="*/ 205 h 3212949"/>
                <a:gd name="connsiteX1" fmla="*/ 1292164 w 1326878"/>
                <a:gd name="connsiteY1" fmla="*/ 552841 h 3212949"/>
                <a:gd name="connsiteX2" fmla="*/ 754433 w 1326878"/>
                <a:gd name="connsiteY2" fmla="*/ 1475436 h 3212949"/>
                <a:gd name="connsiteX3" fmla="*/ 792088 w 1326878"/>
                <a:gd name="connsiteY3" fmla="*/ 3212949 h 3212949"/>
                <a:gd name="connsiteX4" fmla="*/ 792088 w 1326878"/>
                <a:gd name="connsiteY4" fmla="*/ 3212949 h 3212949"/>
                <a:gd name="connsiteX5" fmla="*/ 0 w 1326878"/>
                <a:gd name="connsiteY5" fmla="*/ 3212949 h 3212949"/>
                <a:gd name="connsiteX6" fmla="*/ 0 w 1326878"/>
                <a:gd name="connsiteY6" fmla="*/ 3212949 h 3212949"/>
                <a:gd name="connsiteX7" fmla="*/ 0 w 1326878"/>
                <a:gd name="connsiteY7" fmla="*/ 863841 h 3212949"/>
                <a:gd name="connsiteX8" fmla="*/ 786963 w 1326878"/>
                <a:gd name="connsiteY8" fmla="*/ 205 h 3212949"/>
                <a:gd name="connsiteX0" fmla="*/ 786963 w 1279105"/>
                <a:gd name="connsiteY0" fmla="*/ 234 h 3212978"/>
                <a:gd name="connsiteX1" fmla="*/ 1240608 w 1279105"/>
                <a:gd name="connsiteY1" fmla="*/ 522725 h 3212978"/>
                <a:gd name="connsiteX2" fmla="*/ 754433 w 1279105"/>
                <a:gd name="connsiteY2" fmla="*/ 1475465 h 3212978"/>
                <a:gd name="connsiteX3" fmla="*/ 792088 w 1279105"/>
                <a:gd name="connsiteY3" fmla="*/ 3212978 h 3212978"/>
                <a:gd name="connsiteX4" fmla="*/ 792088 w 1279105"/>
                <a:gd name="connsiteY4" fmla="*/ 3212978 h 3212978"/>
                <a:gd name="connsiteX5" fmla="*/ 0 w 1279105"/>
                <a:gd name="connsiteY5" fmla="*/ 3212978 h 3212978"/>
                <a:gd name="connsiteX6" fmla="*/ 0 w 1279105"/>
                <a:gd name="connsiteY6" fmla="*/ 3212978 h 3212978"/>
                <a:gd name="connsiteX7" fmla="*/ 0 w 1279105"/>
                <a:gd name="connsiteY7" fmla="*/ 863870 h 3212978"/>
                <a:gd name="connsiteX8" fmla="*/ 786963 w 1279105"/>
                <a:gd name="connsiteY8" fmla="*/ 234 h 3212978"/>
                <a:gd name="connsiteX0" fmla="*/ 786963 w 1232192"/>
                <a:gd name="connsiteY0" fmla="*/ 272 h 3213016"/>
                <a:gd name="connsiteX1" fmla="*/ 1189052 w 1232192"/>
                <a:gd name="connsiteY1" fmla="*/ 492618 h 3213016"/>
                <a:gd name="connsiteX2" fmla="*/ 754433 w 1232192"/>
                <a:gd name="connsiteY2" fmla="*/ 1475503 h 3213016"/>
                <a:gd name="connsiteX3" fmla="*/ 792088 w 1232192"/>
                <a:gd name="connsiteY3" fmla="*/ 3213016 h 3213016"/>
                <a:gd name="connsiteX4" fmla="*/ 792088 w 1232192"/>
                <a:gd name="connsiteY4" fmla="*/ 3213016 h 3213016"/>
                <a:gd name="connsiteX5" fmla="*/ 0 w 1232192"/>
                <a:gd name="connsiteY5" fmla="*/ 3213016 h 3213016"/>
                <a:gd name="connsiteX6" fmla="*/ 0 w 1232192"/>
                <a:gd name="connsiteY6" fmla="*/ 3213016 h 3213016"/>
                <a:gd name="connsiteX7" fmla="*/ 0 w 1232192"/>
                <a:gd name="connsiteY7" fmla="*/ 863908 h 3213016"/>
                <a:gd name="connsiteX8" fmla="*/ 786963 w 1232192"/>
                <a:gd name="connsiteY8" fmla="*/ 272 h 3213016"/>
                <a:gd name="connsiteX0" fmla="*/ 883632 w 1244333"/>
                <a:gd name="connsiteY0" fmla="*/ 288 h 3202984"/>
                <a:gd name="connsiteX1" fmla="*/ 1189052 w 1244333"/>
                <a:gd name="connsiteY1" fmla="*/ 482586 h 3202984"/>
                <a:gd name="connsiteX2" fmla="*/ 754433 w 1244333"/>
                <a:gd name="connsiteY2" fmla="*/ 1465471 h 3202984"/>
                <a:gd name="connsiteX3" fmla="*/ 792088 w 1244333"/>
                <a:gd name="connsiteY3" fmla="*/ 3202984 h 3202984"/>
                <a:gd name="connsiteX4" fmla="*/ 792088 w 1244333"/>
                <a:gd name="connsiteY4" fmla="*/ 3202984 h 3202984"/>
                <a:gd name="connsiteX5" fmla="*/ 0 w 1244333"/>
                <a:gd name="connsiteY5" fmla="*/ 3202984 h 3202984"/>
                <a:gd name="connsiteX6" fmla="*/ 0 w 1244333"/>
                <a:gd name="connsiteY6" fmla="*/ 3202984 h 3202984"/>
                <a:gd name="connsiteX7" fmla="*/ 0 w 1244333"/>
                <a:gd name="connsiteY7" fmla="*/ 853876 h 3202984"/>
                <a:gd name="connsiteX8" fmla="*/ 883632 w 1244333"/>
                <a:gd name="connsiteY8" fmla="*/ 288 h 320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4333" h="3202984">
                  <a:moveTo>
                    <a:pt x="883632" y="288"/>
                  </a:moveTo>
                  <a:cubicBezTo>
                    <a:pt x="1159064" y="-7889"/>
                    <a:pt x="1341397" y="158219"/>
                    <a:pt x="1189052" y="482586"/>
                  </a:cubicBezTo>
                  <a:cubicBezTo>
                    <a:pt x="975620" y="911727"/>
                    <a:pt x="739017" y="984814"/>
                    <a:pt x="754433" y="1465471"/>
                  </a:cubicBezTo>
                  <a:cubicBezTo>
                    <a:pt x="763047" y="1992441"/>
                    <a:pt x="773014" y="2384949"/>
                    <a:pt x="792088" y="3202984"/>
                  </a:cubicBezTo>
                  <a:lnTo>
                    <a:pt x="792088" y="3202984"/>
                  </a:lnTo>
                  <a:lnTo>
                    <a:pt x="0" y="3202984"/>
                  </a:lnTo>
                  <a:lnTo>
                    <a:pt x="0" y="3202984"/>
                  </a:lnTo>
                  <a:lnTo>
                    <a:pt x="0" y="853876"/>
                  </a:lnTo>
                  <a:cubicBezTo>
                    <a:pt x="19874" y="235997"/>
                    <a:pt x="377849" y="5161"/>
                    <a:pt x="883632" y="2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 Same Side Corner Rectangle 8">
              <a:extLst>
                <a:ext uri="{FF2B5EF4-FFF2-40B4-BE49-F238E27FC236}">
                  <a16:creationId xmlns:a16="http://schemas.microsoft.com/office/drawing/2014/main" id="{A09A84A6-02B5-49BD-83B2-C740B89CA548}"/>
                </a:ext>
              </a:extLst>
            </p:cNvPr>
            <p:cNvSpPr/>
            <p:nvPr/>
          </p:nvSpPr>
          <p:spPr>
            <a:xfrm rot="10800000">
              <a:off x="4958576" y="2197645"/>
              <a:ext cx="1601768" cy="3212297"/>
            </a:xfrm>
            <a:custGeom>
              <a:avLst/>
              <a:gdLst>
                <a:gd name="connsiteX0" fmla="*/ 306000 w 612000"/>
                <a:gd name="connsiteY0" fmla="*/ 0 h 2817001"/>
                <a:gd name="connsiteX1" fmla="*/ 306000 w 612000"/>
                <a:gd name="connsiteY1" fmla="*/ 0 h 2817001"/>
                <a:gd name="connsiteX2" fmla="*/ 612000 w 612000"/>
                <a:gd name="connsiteY2" fmla="*/ 306000 h 2817001"/>
                <a:gd name="connsiteX3" fmla="*/ 612000 w 612000"/>
                <a:gd name="connsiteY3" fmla="*/ 2817001 h 2817001"/>
                <a:gd name="connsiteX4" fmla="*/ 612000 w 612000"/>
                <a:gd name="connsiteY4" fmla="*/ 2817001 h 2817001"/>
                <a:gd name="connsiteX5" fmla="*/ 0 w 612000"/>
                <a:gd name="connsiteY5" fmla="*/ 2817001 h 2817001"/>
                <a:gd name="connsiteX6" fmla="*/ 0 w 612000"/>
                <a:gd name="connsiteY6" fmla="*/ 2817001 h 2817001"/>
                <a:gd name="connsiteX7" fmla="*/ 0 w 612000"/>
                <a:gd name="connsiteY7" fmla="*/ 306000 h 2817001"/>
                <a:gd name="connsiteX8" fmla="*/ 306000 w 612000"/>
                <a:gd name="connsiteY8" fmla="*/ 0 h 2817001"/>
                <a:gd name="connsiteX0" fmla="*/ 25563 w 1192801"/>
                <a:gd name="connsiteY0" fmla="*/ 0 h 3231671"/>
                <a:gd name="connsiteX1" fmla="*/ 886801 w 1192801"/>
                <a:gd name="connsiteY1" fmla="*/ 414670 h 3231671"/>
                <a:gd name="connsiteX2" fmla="*/ 1192801 w 1192801"/>
                <a:gd name="connsiteY2" fmla="*/ 720670 h 3231671"/>
                <a:gd name="connsiteX3" fmla="*/ 1192801 w 1192801"/>
                <a:gd name="connsiteY3" fmla="*/ 3231671 h 3231671"/>
                <a:gd name="connsiteX4" fmla="*/ 1192801 w 1192801"/>
                <a:gd name="connsiteY4" fmla="*/ 3231671 h 3231671"/>
                <a:gd name="connsiteX5" fmla="*/ 580801 w 1192801"/>
                <a:gd name="connsiteY5" fmla="*/ 3231671 h 3231671"/>
                <a:gd name="connsiteX6" fmla="*/ 580801 w 1192801"/>
                <a:gd name="connsiteY6" fmla="*/ 3231671 h 3231671"/>
                <a:gd name="connsiteX7" fmla="*/ 580801 w 1192801"/>
                <a:gd name="connsiteY7" fmla="*/ 720670 h 3231671"/>
                <a:gd name="connsiteX8" fmla="*/ 25563 w 1192801"/>
                <a:gd name="connsiteY8" fmla="*/ 0 h 3231671"/>
                <a:gd name="connsiteX0" fmla="*/ 25563 w 1192801"/>
                <a:gd name="connsiteY0" fmla="*/ 0 h 3231671"/>
                <a:gd name="connsiteX1" fmla="*/ 1192801 w 1192801"/>
                <a:gd name="connsiteY1" fmla="*/ 720670 h 3231671"/>
                <a:gd name="connsiteX2" fmla="*/ 1192801 w 1192801"/>
                <a:gd name="connsiteY2" fmla="*/ 3231671 h 3231671"/>
                <a:gd name="connsiteX3" fmla="*/ 1192801 w 1192801"/>
                <a:gd name="connsiteY3" fmla="*/ 3231671 h 3231671"/>
                <a:gd name="connsiteX4" fmla="*/ 580801 w 1192801"/>
                <a:gd name="connsiteY4" fmla="*/ 3231671 h 3231671"/>
                <a:gd name="connsiteX5" fmla="*/ 580801 w 1192801"/>
                <a:gd name="connsiteY5" fmla="*/ 3231671 h 3231671"/>
                <a:gd name="connsiteX6" fmla="*/ 580801 w 1192801"/>
                <a:gd name="connsiteY6" fmla="*/ 720670 h 3231671"/>
                <a:gd name="connsiteX7" fmla="*/ 25563 w 1192801"/>
                <a:gd name="connsiteY7" fmla="*/ 0 h 3231671"/>
                <a:gd name="connsiteX0" fmla="*/ 30147 w 1197385"/>
                <a:gd name="connsiteY0" fmla="*/ 0 h 3231671"/>
                <a:gd name="connsiteX1" fmla="*/ 1197385 w 1197385"/>
                <a:gd name="connsiteY1" fmla="*/ 720670 h 3231671"/>
                <a:gd name="connsiteX2" fmla="*/ 1197385 w 1197385"/>
                <a:gd name="connsiteY2" fmla="*/ 3231671 h 3231671"/>
                <a:gd name="connsiteX3" fmla="*/ 1197385 w 1197385"/>
                <a:gd name="connsiteY3" fmla="*/ 3231671 h 3231671"/>
                <a:gd name="connsiteX4" fmla="*/ 585385 w 1197385"/>
                <a:gd name="connsiteY4" fmla="*/ 3231671 h 3231671"/>
                <a:gd name="connsiteX5" fmla="*/ 585385 w 1197385"/>
                <a:gd name="connsiteY5" fmla="*/ 3231671 h 3231671"/>
                <a:gd name="connsiteX6" fmla="*/ 457794 w 1197385"/>
                <a:gd name="connsiteY6" fmla="*/ 1018382 h 3231671"/>
                <a:gd name="connsiteX7" fmla="*/ 30147 w 1197385"/>
                <a:gd name="connsiteY7" fmla="*/ 0 h 3231671"/>
                <a:gd name="connsiteX0" fmla="*/ 311465 w 1478703"/>
                <a:gd name="connsiteY0" fmla="*/ 1443 h 3233114"/>
                <a:gd name="connsiteX1" fmla="*/ 1478703 w 1478703"/>
                <a:gd name="connsiteY1" fmla="*/ 722113 h 3233114"/>
                <a:gd name="connsiteX2" fmla="*/ 1478703 w 1478703"/>
                <a:gd name="connsiteY2" fmla="*/ 3233114 h 3233114"/>
                <a:gd name="connsiteX3" fmla="*/ 1478703 w 1478703"/>
                <a:gd name="connsiteY3" fmla="*/ 3233114 h 3233114"/>
                <a:gd name="connsiteX4" fmla="*/ 866703 w 1478703"/>
                <a:gd name="connsiteY4" fmla="*/ 3233114 h 3233114"/>
                <a:gd name="connsiteX5" fmla="*/ 866703 w 1478703"/>
                <a:gd name="connsiteY5" fmla="*/ 3233114 h 3233114"/>
                <a:gd name="connsiteX6" fmla="*/ 739112 w 1478703"/>
                <a:gd name="connsiteY6" fmla="*/ 1019825 h 3233114"/>
                <a:gd name="connsiteX7" fmla="*/ 15213 w 1478703"/>
                <a:gd name="connsiteY7" fmla="*/ 1379751 h 3233114"/>
                <a:gd name="connsiteX8" fmla="*/ 311465 w 1478703"/>
                <a:gd name="connsiteY8" fmla="*/ 1443 h 3233114"/>
                <a:gd name="connsiteX0" fmla="*/ 188447 w 1355685"/>
                <a:gd name="connsiteY0" fmla="*/ 1409 h 3233080"/>
                <a:gd name="connsiteX1" fmla="*/ 1355685 w 1355685"/>
                <a:gd name="connsiteY1" fmla="*/ 722079 h 3233080"/>
                <a:gd name="connsiteX2" fmla="*/ 1355685 w 1355685"/>
                <a:gd name="connsiteY2" fmla="*/ 3233080 h 3233080"/>
                <a:gd name="connsiteX3" fmla="*/ 1355685 w 1355685"/>
                <a:gd name="connsiteY3" fmla="*/ 3233080 h 3233080"/>
                <a:gd name="connsiteX4" fmla="*/ 743685 w 1355685"/>
                <a:gd name="connsiteY4" fmla="*/ 3233080 h 3233080"/>
                <a:gd name="connsiteX5" fmla="*/ 743685 w 1355685"/>
                <a:gd name="connsiteY5" fmla="*/ 3233080 h 3233080"/>
                <a:gd name="connsiteX6" fmla="*/ 616094 w 1355685"/>
                <a:gd name="connsiteY6" fmla="*/ 1019791 h 3233080"/>
                <a:gd name="connsiteX7" fmla="*/ 30418 w 1355685"/>
                <a:gd name="connsiteY7" fmla="*/ 1411615 h 3233080"/>
                <a:gd name="connsiteX8" fmla="*/ 188447 w 1355685"/>
                <a:gd name="connsiteY8" fmla="*/ 1409 h 3233080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476676 w 1572369"/>
                <a:gd name="connsiteY1" fmla="*/ 935315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476676 w 1572369"/>
                <a:gd name="connsiteY1" fmla="*/ 935315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54087 w 1557530"/>
                <a:gd name="connsiteY0" fmla="*/ 2221 h 3138199"/>
                <a:gd name="connsiteX1" fmla="*/ 1461837 w 1557530"/>
                <a:gd name="connsiteY1" fmla="*/ 839849 h 3138199"/>
                <a:gd name="connsiteX2" fmla="*/ 1557530 w 1557530"/>
                <a:gd name="connsiteY2" fmla="*/ 3138199 h 3138199"/>
                <a:gd name="connsiteX3" fmla="*/ 1557530 w 1557530"/>
                <a:gd name="connsiteY3" fmla="*/ 3138199 h 3138199"/>
                <a:gd name="connsiteX4" fmla="*/ 945530 w 1557530"/>
                <a:gd name="connsiteY4" fmla="*/ 3138199 h 3138199"/>
                <a:gd name="connsiteX5" fmla="*/ 945530 w 1557530"/>
                <a:gd name="connsiteY5" fmla="*/ 3138199 h 3138199"/>
                <a:gd name="connsiteX6" fmla="*/ 817939 w 1557530"/>
                <a:gd name="connsiteY6" fmla="*/ 924910 h 3138199"/>
                <a:gd name="connsiteX7" fmla="*/ 232263 w 1557530"/>
                <a:gd name="connsiteY7" fmla="*/ 1316734 h 3138199"/>
                <a:gd name="connsiteX8" fmla="*/ 454087 w 1557530"/>
                <a:gd name="connsiteY8" fmla="*/ 2221 h 3138199"/>
                <a:gd name="connsiteX0" fmla="*/ 458217 w 1561660"/>
                <a:gd name="connsiteY0" fmla="*/ 54 h 3136032"/>
                <a:gd name="connsiteX1" fmla="*/ 1465967 w 1561660"/>
                <a:gd name="connsiteY1" fmla="*/ 837682 h 3136032"/>
                <a:gd name="connsiteX2" fmla="*/ 1561660 w 1561660"/>
                <a:gd name="connsiteY2" fmla="*/ 3136032 h 3136032"/>
                <a:gd name="connsiteX3" fmla="*/ 1561660 w 1561660"/>
                <a:gd name="connsiteY3" fmla="*/ 3136032 h 3136032"/>
                <a:gd name="connsiteX4" fmla="*/ 949660 w 1561660"/>
                <a:gd name="connsiteY4" fmla="*/ 3136032 h 3136032"/>
                <a:gd name="connsiteX5" fmla="*/ 949660 w 1561660"/>
                <a:gd name="connsiteY5" fmla="*/ 3136032 h 3136032"/>
                <a:gd name="connsiteX6" fmla="*/ 822069 w 1561660"/>
                <a:gd name="connsiteY6" fmla="*/ 922743 h 3136032"/>
                <a:gd name="connsiteX7" fmla="*/ 236393 w 1561660"/>
                <a:gd name="connsiteY7" fmla="*/ 1314567 h 3136032"/>
                <a:gd name="connsiteX8" fmla="*/ 458217 w 1561660"/>
                <a:gd name="connsiteY8" fmla="*/ 54 h 3136032"/>
                <a:gd name="connsiteX0" fmla="*/ 458217 w 1561660"/>
                <a:gd name="connsiteY0" fmla="*/ 53790 h 3189768"/>
                <a:gd name="connsiteX1" fmla="*/ 1465967 w 1561660"/>
                <a:gd name="connsiteY1" fmla="*/ 891418 h 3189768"/>
                <a:gd name="connsiteX2" fmla="*/ 1561660 w 1561660"/>
                <a:gd name="connsiteY2" fmla="*/ 3189768 h 3189768"/>
                <a:gd name="connsiteX3" fmla="*/ 1561660 w 1561660"/>
                <a:gd name="connsiteY3" fmla="*/ 3189768 h 3189768"/>
                <a:gd name="connsiteX4" fmla="*/ 949660 w 1561660"/>
                <a:gd name="connsiteY4" fmla="*/ 3189768 h 3189768"/>
                <a:gd name="connsiteX5" fmla="*/ 949660 w 1561660"/>
                <a:gd name="connsiteY5" fmla="*/ 3189768 h 3189768"/>
                <a:gd name="connsiteX6" fmla="*/ 822069 w 1561660"/>
                <a:gd name="connsiteY6" fmla="*/ 976479 h 3189768"/>
                <a:gd name="connsiteX7" fmla="*/ 236393 w 1561660"/>
                <a:gd name="connsiteY7" fmla="*/ 1368303 h 3189768"/>
                <a:gd name="connsiteX8" fmla="*/ 458217 w 1561660"/>
                <a:gd name="connsiteY8" fmla="*/ 53790 h 3189768"/>
                <a:gd name="connsiteX0" fmla="*/ 473561 w 1577004"/>
                <a:gd name="connsiteY0" fmla="*/ 53790 h 3189768"/>
                <a:gd name="connsiteX1" fmla="*/ 1481311 w 1577004"/>
                <a:gd name="connsiteY1" fmla="*/ 891418 h 3189768"/>
                <a:gd name="connsiteX2" fmla="*/ 1577004 w 1577004"/>
                <a:gd name="connsiteY2" fmla="*/ 3189768 h 3189768"/>
                <a:gd name="connsiteX3" fmla="*/ 1577004 w 1577004"/>
                <a:gd name="connsiteY3" fmla="*/ 3189768 h 3189768"/>
                <a:gd name="connsiteX4" fmla="*/ 965004 w 1577004"/>
                <a:gd name="connsiteY4" fmla="*/ 3189768 h 3189768"/>
                <a:gd name="connsiteX5" fmla="*/ 965004 w 1577004"/>
                <a:gd name="connsiteY5" fmla="*/ 3189768 h 3189768"/>
                <a:gd name="connsiteX6" fmla="*/ 837413 w 1577004"/>
                <a:gd name="connsiteY6" fmla="*/ 976479 h 3189768"/>
                <a:gd name="connsiteX7" fmla="*/ 251737 w 1577004"/>
                <a:gd name="connsiteY7" fmla="*/ 1368303 h 3189768"/>
                <a:gd name="connsiteX8" fmla="*/ 473561 w 1577004"/>
                <a:gd name="connsiteY8" fmla="*/ 53790 h 3189768"/>
                <a:gd name="connsiteX0" fmla="*/ 473561 w 1577004"/>
                <a:gd name="connsiteY0" fmla="*/ 46232 h 3182210"/>
                <a:gd name="connsiteX1" fmla="*/ 1481311 w 1577004"/>
                <a:gd name="connsiteY1" fmla="*/ 883860 h 3182210"/>
                <a:gd name="connsiteX2" fmla="*/ 1577004 w 1577004"/>
                <a:gd name="connsiteY2" fmla="*/ 3182210 h 3182210"/>
                <a:gd name="connsiteX3" fmla="*/ 1577004 w 1577004"/>
                <a:gd name="connsiteY3" fmla="*/ 3182210 h 3182210"/>
                <a:gd name="connsiteX4" fmla="*/ 965004 w 1577004"/>
                <a:gd name="connsiteY4" fmla="*/ 3182210 h 3182210"/>
                <a:gd name="connsiteX5" fmla="*/ 965004 w 1577004"/>
                <a:gd name="connsiteY5" fmla="*/ 3182210 h 3182210"/>
                <a:gd name="connsiteX6" fmla="*/ 837413 w 1577004"/>
                <a:gd name="connsiteY6" fmla="*/ 968921 h 3182210"/>
                <a:gd name="connsiteX7" fmla="*/ 251737 w 1577004"/>
                <a:gd name="connsiteY7" fmla="*/ 1360745 h 3182210"/>
                <a:gd name="connsiteX8" fmla="*/ 473561 w 1577004"/>
                <a:gd name="connsiteY8" fmla="*/ 46232 h 3182210"/>
                <a:gd name="connsiteX0" fmla="*/ 473561 w 1577004"/>
                <a:gd name="connsiteY0" fmla="*/ 77283 h 3213261"/>
                <a:gd name="connsiteX1" fmla="*/ 1336258 w 1577004"/>
                <a:gd name="connsiteY1" fmla="*/ 232848 h 3213261"/>
                <a:gd name="connsiteX2" fmla="*/ 1481311 w 1577004"/>
                <a:gd name="connsiteY2" fmla="*/ 914911 h 3213261"/>
                <a:gd name="connsiteX3" fmla="*/ 1577004 w 1577004"/>
                <a:gd name="connsiteY3" fmla="*/ 3213261 h 3213261"/>
                <a:gd name="connsiteX4" fmla="*/ 1577004 w 1577004"/>
                <a:gd name="connsiteY4" fmla="*/ 3213261 h 3213261"/>
                <a:gd name="connsiteX5" fmla="*/ 965004 w 1577004"/>
                <a:gd name="connsiteY5" fmla="*/ 3213261 h 3213261"/>
                <a:gd name="connsiteX6" fmla="*/ 965004 w 1577004"/>
                <a:gd name="connsiteY6" fmla="*/ 3213261 h 3213261"/>
                <a:gd name="connsiteX7" fmla="*/ 837413 w 1577004"/>
                <a:gd name="connsiteY7" fmla="*/ 999972 h 3213261"/>
                <a:gd name="connsiteX8" fmla="*/ 251737 w 1577004"/>
                <a:gd name="connsiteY8" fmla="*/ 1391796 h 3213261"/>
                <a:gd name="connsiteX9" fmla="*/ 473561 w 1577004"/>
                <a:gd name="connsiteY9" fmla="*/ 77283 h 3213261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368156 w 1577004"/>
                <a:gd name="connsiteY2" fmla="*/ 294550 h 3211167"/>
                <a:gd name="connsiteX3" fmla="*/ 1481311 w 1577004"/>
                <a:gd name="connsiteY3" fmla="*/ 912817 h 3211167"/>
                <a:gd name="connsiteX4" fmla="*/ 1577004 w 1577004"/>
                <a:gd name="connsiteY4" fmla="*/ 3211167 h 3211167"/>
                <a:gd name="connsiteX5" fmla="*/ 1577004 w 1577004"/>
                <a:gd name="connsiteY5" fmla="*/ 3211167 h 3211167"/>
                <a:gd name="connsiteX6" fmla="*/ 965004 w 1577004"/>
                <a:gd name="connsiteY6" fmla="*/ 3211167 h 3211167"/>
                <a:gd name="connsiteX7" fmla="*/ 965004 w 1577004"/>
                <a:gd name="connsiteY7" fmla="*/ 3211167 h 3211167"/>
                <a:gd name="connsiteX8" fmla="*/ 837413 w 1577004"/>
                <a:gd name="connsiteY8" fmla="*/ 997878 h 3211167"/>
                <a:gd name="connsiteX9" fmla="*/ 251737 w 1577004"/>
                <a:gd name="connsiteY9" fmla="*/ 1389702 h 3211167"/>
                <a:gd name="connsiteX10" fmla="*/ 473561 w 1577004"/>
                <a:gd name="connsiteY10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368156 w 1577004"/>
                <a:gd name="connsiteY2" fmla="*/ 294550 h 3211167"/>
                <a:gd name="connsiteX3" fmla="*/ 1481311 w 1577004"/>
                <a:gd name="connsiteY3" fmla="*/ 912817 h 3211167"/>
                <a:gd name="connsiteX4" fmla="*/ 1577004 w 1577004"/>
                <a:gd name="connsiteY4" fmla="*/ 3211167 h 3211167"/>
                <a:gd name="connsiteX5" fmla="*/ 1577004 w 1577004"/>
                <a:gd name="connsiteY5" fmla="*/ 3211167 h 3211167"/>
                <a:gd name="connsiteX6" fmla="*/ 965004 w 1577004"/>
                <a:gd name="connsiteY6" fmla="*/ 3211167 h 3211167"/>
                <a:gd name="connsiteX7" fmla="*/ 965004 w 1577004"/>
                <a:gd name="connsiteY7" fmla="*/ 3211167 h 3211167"/>
                <a:gd name="connsiteX8" fmla="*/ 837413 w 1577004"/>
                <a:gd name="connsiteY8" fmla="*/ 997878 h 3211167"/>
                <a:gd name="connsiteX9" fmla="*/ 251737 w 1577004"/>
                <a:gd name="connsiteY9" fmla="*/ 1389702 h 3211167"/>
                <a:gd name="connsiteX10" fmla="*/ 473561 w 1577004"/>
                <a:gd name="connsiteY10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10211 h 3146189"/>
                <a:gd name="connsiteX1" fmla="*/ 1481311 w 1577004"/>
                <a:gd name="connsiteY1" fmla="*/ 847839 h 3146189"/>
                <a:gd name="connsiteX2" fmla="*/ 1577004 w 1577004"/>
                <a:gd name="connsiteY2" fmla="*/ 3146189 h 3146189"/>
                <a:gd name="connsiteX3" fmla="*/ 1577004 w 1577004"/>
                <a:gd name="connsiteY3" fmla="*/ 3146189 h 3146189"/>
                <a:gd name="connsiteX4" fmla="*/ 965004 w 1577004"/>
                <a:gd name="connsiteY4" fmla="*/ 3146189 h 3146189"/>
                <a:gd name="connsiteX5" fmla="*/ 965004 w 1577004"/>
                <a:gd name="connsiteY5" fmla="*/ 3146189 h 3146189"/>
                <a:gd name="connsiteX6" fmla="*/ 837413 w 1577004"/>
                <a:gd name="connsiteY6" fmla="*/ 932900 h 3146189"/>
                <a:gd name="connsiteX7" fmla="*/ 251737 w 1577004"/>
                <a:gd name="connsiteY7" fmla="*/ 1324724 h 3146189"/>
                <a:gd name="connsiteX8" fmla="*/ 473561 w 1577004"/>
                <a:gd name="connsiteY8" fmla="*/ 10211 h 3146189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37413 w 1577004"/>
                <a:gd name="connsiteY6" fmla="*/ 1004433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38277 w 1577004"/>
                <a:gd name="connsiteY2" fmla="*/ 960324 h 3217722"/>
                <a:gd name="connsiteX3" fmla="*/ 1577004 w 1577004"/>
                <a:gd name="connsiteY3" fmla="*/ 3217722 h 3217722"/>
                <a:gd name="connsiteX4" fmla="*/ 1577004 w 1577004"/>
                <a:gd name="connsiteY4" fmla="*/ 3217722 h 3217722"/>
                <a:gd name="connsiteX5" fmla="*/ 965004 w 1577004"/>
                <a:gd name="connsiteY5" fmla="*/ 3217722 h 3217722"/>
                <a:gd name="connsiteX6" fmla="*/ 965004 w 1577004"/>
                <a:gd name="connsiteY6" fmla="*/ 3217722 h 3217722"/>
                <a:gd name="connsiteX7" fmla="*/ 879944 w 1577004"/>
                <a:gd name="connsiteY7" fmla="*/ 1068228 h 3217722"/>
                <a:gd name="connsiteX8" fmla="*/ 251737 w 1577004"/>
                <a:gd name="connsiteY8" fmla="*/ 1396257 h 3217722"/>
                <a:gd name="connsiteX9" fmla="*/ 473561 w 1577004"/>
                <a:gd name="connsiteY9" fmla="*/ 81744 h 3217722"/>
                <a:gd name="connsiteX0" fmla="*/ 473561 w 1577004"/>
                <a:gd name="connsiteY0" fmla="*/ 88256 h 3224234"/>
                <a:gd name="connsiteX1" fmla="*/ 1481311 w 1577004"/>
                <a:gd name="connsiteY1" fmla="*/ 904619 h 3224234"/>
                <a:gd name="connsiteX2" fmla="*/ 1538277 w 1577004"/>
                <a:gd name="connsiteY2" fmla="*/ 966836 h 3224234"/>
                <a:gd name="connsiteX3" fmla="*/ 1577004 w 1577004"/>
                <a:gd name="connsiteY3" fmla="*/ 3224234 h 3224234"/>
                <a:gd name="connsiteX4" fmla="*/ 1577004 w 1577004"/>
                <a:gd name="connsiteY4" fmla="*/ 3224234 h 3224234"/>
                <a:gd name="connsiteX5" fmla="*/ 965004 w 1577004"/>
                <a:gd name="connsiteY5" fmla="*/ 3224234 h 3224234"/>
                <a:gd name="connsiteX6" fmla="*/ 965004 w 1577004"/>
                <a:gd name="connsiteY6" fmla="*/ 3224234 h 3224234"/>
                <a:gd name="connsiteX7" fmla="*/ 879944 w 1577004"/>
                <a:gd name="connsiteY7" fmla="*/ 1074740 h 3224234"/>
                <a:gd name="connsiteX8" fmla="*/ 251737 w 1577004"/>
                <a:gd name="connsiteY8" fmla="*/ 1402769 h 3224234"/>
                <a:gd name="connsiteX9" fmla="*/ 473561 w 1577004"/>
                <a:gd name="connsiteY9" fmla="*/ 88256 h 3224234"/>
                <a:gd name="connsiteX0" fmla="*/ 473561 w 1577004"/>
                <a:gd name="connsiteY0" fmla="*/ 88256 h 3224234"/>
                <a:gd name="connsiteX1" fmla="*/ 1481311 w 1577004"/>
                <a:gd name="connsiteY1" fmla="*/ 904619 h 3224234"/>
                <a:gd name="connsiteX2" fmla="*/ 1538277 w 1577004"/>
                <a:gd name="connsiteY2" fmla="*/ 966836 h 3224234"/>
                <a:gd name="connsiteX3" fmla="*/ 1577004 w 1577004"/>
                <a:gd name="connsiteY3" fmla="*/ 3224234 h 3224234"/>
                <a:gd name="connsiteX4" fmla="*/ 1577004 w 1577004"/>
                <a:gd name="connsiteY4" fmla="*/ 3224234 h 3224234"/>
                <a:gd name="connsiteX5" fmla="*/ 965004 w 1577004"/>
                <a:gd name="connsiteY5" fmla="*/ 3224234 h 3224234"/>
                <a:gd name="connsiteX6" fmla="*/ 965004 w 1577004"/>
                <a:gd name="connsiteY6" fmla="*/ 3224234 h 3224234"/>
                <a:gd name="connsiteX7" fmla="*/ 879944 w 1577004"/>
                <a:gd name="connsiteY7" fmla="*/ 1074740 h 3224234"/>
                <a:gd name="connsiteX8" fmla="*/ 251737 w 1577004"/>
                <a:gd name="connsiteY8" fmla="*/ 1402769 h 3224234"/>
                <a:gd name="connsiteX9" fmla="*/ 473561 w 1577004"/>
                <a:gd name="connsiteY9" fmla="*/ 88256 h 3224234"/>
                <a:gd name="connsiteX0" fmla="*/ 473561 w 1577004"/>
                <a:gd name="connsiteY0" fmla="*/ 8062 h 3144040"/>
                <a:gd name="connsiteX1" fmla="*/ 1538277 w 1577004"/>
                <a:gd name="connsiteY1" fmla="*/ 886642 h 3144040"/>
                <a:gd name="connsiteX2" fmla="*/ 1577004 w 1577004"/>
                <a:gd name="connsiteY2" fmla="*/ 3144040 h 3144040"/>
                <a:gd name="connsiteX3" fmla="*/ 1577004 w 1577004"/>
                <a:gd name="connsiteY3" fmla="*/ 3144040 h 3144040"/>
                <a:gd name="connsiteX4" fmla="*/ 965004 w 1577004"/>
                <a:gd name="connsiteY4" fmla="*/ 3144040 h 3144040"/>
                <a:gd name="connsiteX5" fmla="*/ 965004 w 1577004"/>
                <a:gd name="connsiteY5" fmla="*/ 3144040 h 3144040"/>
                <a:gd name="connsiteX6" fmla="*/ 879944 w 1577004"/>
                <a:gd name="connsiteY6" fmla="*/ 994546 h 3144040"/>
                <a:gd name="connsiteX7" fmla="*/ 251737 w 1577004"/>
                <a:gd name="connsiteY7" fmla="*/ 1322575 h 3144040"/>
                <a:gd name="connsiteX8" fmla="*/ 473561 w 1577004"/>
                <a:gd name="connsiteY8" fmla="*/ 8062 h 3144040"/>
                <a:gd name="connsiteX0" fmla="*/ 473561 w 1577004"/>
                <a:gd name="connsiteY0" fmla="*/ 16144 h 3152122"/>
                <a:gd name="connsiteX1" fmla="*/ 1538277 w 1577004"/>
                <a:gd name="connsiteY1" fmla="*/ 894724 h 3152122"/>
                <a:gd name="connsiteX2" fmla="*/ 1577004 w 1577004"/>
                <a:gd name="connsiteY2" fmla="*/ 3152122 h 3152122"/>
                <a:gd name="connsiteX3" fmla="*/ 1577004 w 1577004"/>
                <a:gd name="connsiteY3" fmla="*/ 3152122 h 3152122"/>
                <a:gd name="connsiteX4" fmla="*/ 965004 w 1577004"/>
                <a:gd name="connsiteY4" fmla="*/ 3152122 h 3152122"/>
                <a:gd name="connsiteX5" fmla="*/ 965004 w 1577004"/>
                <a:gd name="connsiteY5" fmla="*/ 3152122 h 3152122"/>
                <a:gd name="connsiteX6" fmla="*/ 879944 w 1577004"/>
                <a:gd name="connsiteY6" fmla="*/ 1002628 h 3152122"/>
                <a:gd name="connsiteX7" fmla="*/ 251737 w 1577004"/>
                <a:gd name="connsiteY7" fmla="*/ 1330657 h 3152122"/>
                <a:gd name="connsiteX8" fmla="*/ 473561 w 1577004"/>
                <a:gd name="connsiteY8" fmla="*/ 16144 h 3152122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88521 w 1591964"/>
                <a:gd name="connsiteY0" fmla="*/ 30120 h 3166098"/>
                <a:gd name="connsiteX1" fmla="*/ 1553237 w 1591964"/>
                <a:gd name="connsiteY1" fmla="*/ 908700 h 3166098"/>
                <a:gd name="connsiteX2" fmla="*/ 1591964 w 1591964"/>
                <a:gd name="connsiteY2" fmla="*/ 3166098 h 3166098"/>
                <a:gd name="connsiteX3" fmla="*/ 1591964 w 1591964"/>
                <a:gd name="connsiteY3" fmla="*/ 3166098 h 3166098"/>
                <a:gd name="connsiteX4" fmla="*/ 979964 w 1591964"/>
                <a:gd name="connsiteY4" fmla="*/ 3166098 h 3166098"/>
                <a:gd name="connsiteX5" fmla="*/ 979964 w 1591964"/>
                <a:gd name="connsiteY5" fmla="*/ 3166098 h 3166098"/>
                <a:gd name="connsiteX6" fmla="*/ 894904 w 1591964"/>
                <a:gd name="connsiteY6" fmla="*/ 1016604 h 3166098"/>
                <a:gd name="connsiteX7" fmla="*/ 266697 w 1591964"/>
                <a:gd name="connsiteY7" fmla="*/ 1344633 h 3166098"/>
                <a:gd name="connsiteX8" fmla="*/ 488521 w 1591964"/>
                <a:gd name="connsiteY8" fmla="*/ 30120 h 3166098"/>
                <a:gd name="connsiteX0" fmla="*/ 488521 w 1591964"/>
                <a:gd name="connsiteY0" fmla="*/ 9506 h 3145484"/>
                <a:gd name="connsiteX1" fmla="*/ 1553237 w 1591964"/>
                <a:gd name="connsiteY1" fmla="*/ 888086 h 3145484"/>
                <a:gd name="connsiteX2" fmla="*/ 1591964 w 1591964"/>
                <a:gd name="connsiteY2" fmla="*/ 3145484 h 3145484"/>
                <a:gd name="connsiteX3" fmla="*/ 1591964 w 1591964"/>
                <a:gd name="connsiteY3" fmla="*/ 3145484 h 3145484"/>
                <a:gd name="connsiteX4" fmla="*/ 979964 w 1591964"/>
                <a:gd name="connsiteY4" fmla="*/ 3145484 h 3145484"/>
                <a:gd name="connsiteX5" fmla="*/ 979964 w 1591964"/>
                <a:gd name="connsiteY5" fmla="*/ 3145484 h 3145484"/>
                <a:gd name="connsiteX6" fmla="*/ 894904 w 1591964"/>
                <a:gd name="connsiteY6" fmla="*/ 995990 h 3145484"/>
                <a:gd name="connsiteX7" fmla="*/ 266697 w 1591964"/>
                <a:gd name="connsiteY7" fmla="*/ 1324019 h 3145484"/>
                <a:gd name="connsiteX8" fmla="*/ 488521 w 1591964"/>
                <a:gd name="connsiteY8" fmla="*/ 9506 h 3145484"/>
                <a:gd name="connsiteX0" fmla="*/ 496444 w 1599887"/>
                <a:gd name="connsiteY0" fmla="*/ 9506 h 3145484"/>
                <a:gd name="connsiteX1" fmla="*/ 1561160 w 1599887"/>
                <a:gd name="connsiteY1" fmla="*/ 888086 h 3145484"/>
                <a:gd name="connsiteX2" fmla="*/ 1599887 w 1599887"/>
                <a:gd name="connsiteY2" fmla="*/ 3145484 h 3145484"/>
                <a:gd name="connsiteX3" fmla="*/ 1599887 w 1599887"/>
                <a:gd name="connsiteY3" fmla="*/ 3145484 h 3145484"/>
                <a:gd name="connsiteX4" fmla="*/ 987887 w 1599887"/>
                <a:gd name="connsiteY4" fmla="*/ 3145484 h 3145484"/>
                <a:gd name="connsiteX5" fmla="*/ 987887 w 1599887"/>
                <a:gd name="connsiteY5" fmla="*/ 3145484 h 3145484"/>
                <a:gd name="connsiteX6" fmla="*/ 902827 w 1599887"/>
                <a:gd name="connsiteY6" fmla="*/ 995990 h 3145484"/>
                <a:gd name="connsiteX7" fmla="*/ 274620 w 1599887"/>
                <a:gd name="connsiteY7" fmla="*/ 1324019 h 3145484"/>
                <a:gd name="connsiteX8" fmla="*/ 496444 w 1599887"/>
                <a:gd name="connsiteY8" fmla="*/ 9506 h 3145484"/>
                <a:gd name="connsiteX0" fmla="*/ 503267 w 1597185"/>
                <a:gd name="connsiteY0" fmla="*/ 5188 h 3203079"/>
                <a:gd name="connsiteX1" fmla="*/ 1558458 w 1597185"/>
                <a:gd name="connsiteY1" fmla="*/ 945681 h 3203079"/>
                <a:gd name="connsiteX2" fmla="*/ 1597185 w 1597185"/>
                <a:gd name="connsiteY2" fmla="*/ 3203079 h 3203079"/>
                <a:gd name="connsiteX3" fmla="*/ 1597185 w 1597185"/>
                <a:gd name="connsiteY3" fmla="*/ 3203079 h 3203079"/>
                <a:gd name="connsiteX4" fmla="*/ 985185 w 1597185"/>
                <a:gd name="connsiteY4" fmla="*/ 3203079 h 3203079"/>
                <a:gd name="connsiteX5" fmla="*/ 985185 w 1597185"/>
                <a:gd name="connsiteY5" fmla="*/ 3203079 h 3203079"/>
                <a:gd name="connsiteX6" fmla="*/ 900125 w 1597185"/>
                <a:gd name="connsiteY6" fmla="*/ 1053585 h 3203079"/>
                <a:gd name="connsiteX7" fmla="*/ 271918 w 1597185"/>
                <a:gd name="connsiteY7" fmla="*/ 1381614 h 3203079"/>
                <a:gd name="connsiteX8" fmla="*/ 503267 w 1597185"/>
                <a:gd name="connsiteY8" fmla="*/ 5188 h 3203079"/>
                <a:gd name="connsiteX0" fmla="*/ 503267 w 1597185"/>
                <a:gd name="connsiteY0" fmla="*/ 5413 h 3203304"/>
                <a:gd name="connsiteX1" fmla="*/ 1558458 w 1597185"/>
                <a:gd name="connsiteY1" fmla="*/ 945906 h 3203304"/>
                <a:gd name="connsiteX2" fmla="*/ 1597185 w 1597185"/>
                <a:gd name="connsiteY2" fmla="*/ 3203304 h 3203304"/>
                <a:gd name="connsiteX3" fmla="*/ 1597185 w 1597185"/>
                <a:gd name="connsiteY3" fmla="*/ 3203304 h 3203304"/>
                <a:gd name="connsiteX4" fmla="*/ 985185 w 1597185"/>
                <a:gd name="connsiteY4" fmla="*/ 3203304 h 3203304"/>
                <a:gd name="connsiteX5" fmla="*/ 985185 w 1597185"/>
                <a:gd name="connsiteY5" fmla="*/ 3203304 h 3203304"/>
                <a:gd name="connsiteX6" fmla="*/ 900125 w 1597185"/>
                <a:gd name="connsiteY6" fmla="*/ 1053810 h 3203304"/>
                <a:gd name="connsiteX7" fmla="*/ 271918 w 1597185"/>
                <a:gd name="connsiteY7" fmla="*/ 1381839 h 3203304"/>
                <a:gd name="connsiteX8" fmla="*/ 503267 w 1597185"/>
                <a:gd name="connsiteY8" fmla="*/ 5413 h 3203304"/>
                <a:gd name="connsiteX0" fmla="*/ 644333 w 1552513"/>
                <a:gd name="connsiteY0" fmla="*/ 4742 h 3216920"/>
                <a:gd name="connsiteX1" fmla="*/ 1513786 w 1552513"/>
                <a:gd name="connsiteY1" fmla="*/ 959522 h 3216920"/>
                <a:gd name="connsiteX2" fmla="*/ 1552513 w 1552513"/>
                <a:gd name="connsiteY2" fmla="*/ 3216920 h 3216920"/>
                <a:gd name="connsiteX3" fmla="*/ 1552513 w 1552513"/>
                <a:gd name="connsiteY3" fmla="*/ 3216920 h 3216920"/>
                <a:gd name="connsiteX4" fmla="*/ 940513 w 1552513"/>
                <a:gd name="connsiteY4" fmla="*/ 3216920 h 3216920"/>
                <a:gd name="connsiteX5" fmla="*/ 940513 w 1552513"/>
                <a:gd name="connsiteY5" fmla="*/ 3216920 h 3216920"/>
                <a:gd name="connsiteX6" fmla="*/ 855453 w 1552513"/>
                <a:gd name="connsiteY6" fmla="*/ 1067426 h 3216920"/>
                <a:gd name="connsiteX7" fmla="*/ 227246 w 1552513"/>
                <a:gd name="connsiteY7" fmla="*/ 1395455 h 3216920"/>
                <a:gd name="connsiteX8" fmla="*/ 644333 w 1552513"/>
                <a:gd name="connsiteY8" fmla="*/ 4742 h 3216920"/>
                <a:gd name="connsiteX0" fmla="*/ 693588 w 1601768"/>
                <a:gd name="connsiteY0" fmla="*/ 4742 h 3216920"/>
                <a:gd name="connsiteX1" fmla="*/ 1563041 w 1601768"/>
                <a:gd name="connsiteY1" fmla="*/ 959522 h 3216920"/>
                <a:gd name="connsiteX2" fmla="*/ 1601768 w 1601768"/>
                <a:gd name="connsiteY2" fmla="*/ 3216920 h 3216920"/>
                <a:gd name="connsiteX3" fmla="*/ 1601768 w 1601768"/>
                <a:gd name="connsiteY3" fmla="*/ 3216920 h 3216920"/>
                <a:gd name="connsiteX4" fmla="*/ 989768 w 1601768"/>
                <a:gd name="connsiteY4" fmla="*/ 3216920 h 3216920"/>
                <a:gd name="connsiteX5" fmla="*/ 989768 w 1601768"/>
                <a:gd name="connsiteY5" fmla="*/ 3216920 h 3216920"/>
                <a:gd name="connsiteX6" fmla="*/ 904708 w 1601768"/>
                <a:gd name="connsiteY6" fmla="*/ 1067426 h 3216920"/>
                <a:gd name="connsiteX7" fmla="*/ 276501 w 1601768"/>
                <a:gd name="connsiteY7" fmla="*/ 1395455 h 3216920"/>
                <a:gd name="connsiteX8" fmla="*/ 693588 w 1601768"/>
                <a:gd name="connsiteY8" fmla="*/ 4742 h 3216920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119 h 3212297"/>
                <a:gd name="connsiteX1" fmla="*/ 1563041 w 1601768"/>
                <a:gd name="connsiteY1" fmla="*/ 954899 h 3212297"/>
                <a:gd name="connsiteX2" fmla="*/ 1601768 w 1601768"/>
                <a:gd name="connsiteY2" fmla="*/ 3212297 h 3212297"/>
                <a:gd name="connsiteX3" fmla="*/ 1601768 w 1601768"/>
                <a:gd name="connsiteY3" fmla="*/ 3212297 h 3212297"/>
                <a:gd name="connsiteX4" fmla="*/ 989768 w 1601768"/>
                <a:gd name="connsiteY4" fmla="*/ 3212297 h 3212297"/>
                <a:gd name="connsiteX5" fmla="*/ 989768 w 1601768"/>
                <a:gd name="connsiteY5" fmla="*/ 3212297 h 3212297"/>
                <a:gd name="connsiteX6" fmla="*/ 904708 w 1601768"/>
                <a:gd name="connsiteY6" fmla="*/ 1062803 h 3212297"/>
                <a:gd name="connsiteX7" fmla="*/ 276501 w 1601768"/>
                <a:gd name="connsiteY7" fmla="*/ 1390832 h 3212297"/>
                <a:gd name="connsiteX8" fmla="*/ 693588 w 1601768"/>
                <a:gd name="connsiteY8" fmla="*/ 119 h 32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68" h="3212297">
                  <a:moveTo>
                    <a:pt x="693588" y="119"/>
                  </a:moveTo>
                  <a:cubicBezTo>
                    <a:pt x="979449" y="3664"/>
                    <a:pt x="1431633" y="-71482"/>
                    <a:pt x="1563041" y="954899"/>
                  </a:cubicBezTo>
                  <a:lnTo>
                    <a:pt x="1601768" y="3212297"/>
                  </a:lnTo>
                  <a:lnTo>
                    <a:pt x="1601768" y="3212297"/>
                  </a:lnTo>
                  <a:lnTo>
                    <a:pt x="989768" y="3212297"/>
                  </a:lnTo>
                  <a:lnTo>
                    <a:pt x="989768" y="3212297"/>
                  </a:lnTo>
                  <a:cubicBezTo>
                    <a:pt x="961415" y="2495799"/>
                    <a:pt x="964958" y="1779301"/>
                    <a:pt x="904708" y="1062803"/>
                  </a:cubicBezTo>
                  <a:cubicBezTo>
                    <a:pt x="781622" y="431278"/>
                    <a:pt x="46520" y="738644"/>
                    <a:pt x="276501" y="1390832"/>
                  </a:cubicBezTo>
                  <a:cubicBezTo>
                    <a:pt x="-283870" y="827698"/>
                    <a:pt x="84955" y="-9337"/>
                    <a:pt x="693588" y="1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Rounded Rectangle 1">
            <a:extLst>
              <a:ext uri="{FF2B5EF4-FFF2-40B4-BE49-F238E27FC236}">
                <a16:creationId xmlns:a16="http://schemas.microsoft.com/office/drawing/2014/main" id="{AEA0A816-A44B-41A6-826F-535FDC98A314}"/>
              </a:ext>
            </a:extLst>
          </p:cNvPr>
          <p:cNvSpPr/>
          <p:nvPr/>
        </p:nvSpPr>
        <p:spPr>
          <a:xfrm>
            <a:off x="8685473" y="3550198"/>
            <a:ext cx="176285" cy="309411"/>
          </a:xfrm>
          <a:custGeom>
            <a:avLst/>
            <a:gdLst/>
            <a:ahLst/>
            <a:cxnLst/>
            <a:rect l="l" t="t" r="r" b="b"/>
            <a:pathLst>
              <a:path w="2242991" h="3936853">
                <a:moveTo>
                  <a:pt x="270736" y="2042698"/>
                </a:moveTo>
                <a:lnTo>
                  <a:pt x="272959" y="2042698"/>
                </a:lnTo>
                <a:cubicBezTo>
                  <a:pt x="295787" y="2113479"/>
                  <a:pt x="705194" y="2169600"/>
                  <a:pt x="1206736" y="2169600"/>
                </a:cubicBezTo>
                <a:cubicBezTo>
                  <a:pt x="1708278" y="2169600"/>
                  <a:pt x="2117686" y="2113479"/>
                  <a:pt x="2140514" y="2042698"/>
                </a:cubicBezTo>
                <a:lnTo>
                  <a:pt x="2142944" y="2042698"/>
                </a:lnTo>
                <a:lnTo>
                  <a:pt x="2142944" y="3638829"/>
                </a:lnTo>
                <a:cubicBezTo>
                  <a:pt x="2142944" y="3803424"/>
                  <a:pt x="2003239" y="3936853"/>
                  <a:pt x="1830903" y="3936853"/>
                </a:cubicBezTo>
                <a:lnTo>
                  <a:pt x="582777" y="3936853"/>
                </a:lnTo>
                <a:cubicBezTo>
                  <a:pt x="410441" y="3936853"/>
                  <a:pt x="270736" y="3803424"/>
                  <a:pt x="270736" y="3638829"/>
                </a:cubicBezTo>
                <a:close/>
                <a:moveTo>
                  <a:pt x="1389584" y="1902314"/>
                </a:moveTo>
                <a:lnTo>
                  <a:pt x="1175571" y="1942858"/>
                </a:lnTo>
                <a:cubicBezTo>
                  <a:pt x="1166297" y="1944615"/>
                  <a:pt x="1160203" y="1953556"/>
                  <a:pt x="1161960" y="1962830"/>
                </a:cubicBezTo>
                <a:lnTo>
                  <a:pt x="1169001" y="1999997"/>
                </a:lnTo>
                <a:cubicBezTo>
                  <a:pt x="1170758" y="2009271"/>
                  <a:pt x="1179700" y="2015364"/>
                  <a:pt x="1188974" y="2013607"/>
                </a:cubicBezTo>
                <a:lnTo>
                  <a:pt x="1402987" y="1973063"/>
                </a:lnTo>
                <a:cubicBezTo>
                  <a:pt x="1412261" y="1971306"/>
                  <a:pt x="1418354" y="1962364"/>
                  <a:pt x="1416598" y="1953091"/>
                </a:cubicBezTo>
                <a:lnTo>
                  <a:pt x="1409556" y="1915924"/>
                </a:lnTo>
                <a:cubicBezTo>
                  <a:pt x="1407799" y="1906649"/>
                  <a:pt x="1398858" y="1900557"/>
                  <a:pt x="1389584" y="1902314"/>
                </a:cubicBezTo>
                <a:close/>
                <a:moveTo>
                  <a:pt x="444399" y="1892921"/>
                </a:moveTo>
                <a:lnTo>
                  <a:pt x="487549" y="2053958"/>
                </a:lnTo>
                <a:cubicBezTo>
                  <a:pt x="352241" y="2031803"/>
                  <a:pt x="270944" y="2002112"/>
                  <a:pt x="270944" y="1969719"/>
                </a:cubicBezTo>
                <a:cubicBezTo>
                  <a:pt x="270944" y="1940931"/>
                  <a:pt x="335156" y="1914276"/>
                  <a:pt x="444399" y="1892921"/>
                </a:cubicBezTo>
                <a:close/>
                <a:moveTo>
                  <a:pt x="1960739" y="1891042"/>
                </a:moveTo>
                <a:cubicBezTo>
                  <a:pt x="2075269" y="1912860"/>
                  <a:pt x="2142944" y="1940165"/>
                  <a:pt x="2142944" y="1969719"/>
                </a:cubicBezTo>
                <a:cubicBezTo>
                  <a:pt x="2142944" y="2002898"/>
                  <a:pt x="2057653" y="2033243"/>
                  <a:pt x="1916514" y="2056095"/>
                </a:cubicBezTo>
                <a:close/>
                <a:moveTo>
                  <a:pt x="970450" y="1841793"/>
                </a:moveTo>
                <a:lnTo>
                  <a:pt x="1019288" y="2099589"/>
                </a:lnTo>
                <a:cubicBezTo>
                  <a:pt x="985266" y="2098910"/>
                  <a:pt x="951932" y="2097488"/>
                  <a:pt x="919381" y="2095721"/>
                </a:cubicBezTo>
                <a:lnTo>
                  <a:pt x="852855" y="1847439"/>
                </a:lnTo>
                <a:close/>
                <a:moveTo>
                  <a:pt x="1440720" y="1613218"/>
                </a:moveTo>
                <a:lnTo>
                  <a:pt x="1120594" y="1673865"/>
                </a:lnTo>
                <a:cubicBezTo>
                  <a:pt x="1111320" y="1675622"/>
                  <a:pt x="1105226" y="1684563"/>
                  <a:pt x="1106983" y="1693837"/>
                </a:cubicBezTo>
                <a:lnTo>
                  <a:pt x="1114025" y="1731004"/>
                </a:lnTo>
                <a:cubicBezTo>
                  <a:pt x="1115781" y="1740278"/>
                  <a:pt x="1124723" y="1746372"/>
                  <a:pt x="1133997" y="1744615"/>
                </a:cubicBezTo>
                <a:lnTo>
                  <a:pt x="1454123" y="1683968"/>
                </a:lnTo>
                <a:cubicBezTo>
                  <a:pt x="1463397" y="1682211"/>
                  <a:pt x="1469490" y="1673270"/>
                  <a:pt x="1467733" y="1663996"/>
                </a:cubicBezTo>
                <a:lnTo>
                  <a:pt x="1460692" y="1626829"/>
                </a:lnTo>
                <a:cubicBezTo>
                  <a:pt x="1458935" y="1617555"/>
                  <a:pt x="1449994" y="1611461"/>
                  <a:pt x="1440720" y="1613218"/>
                </a:cubicBezTo>
                <a:close/>
                <a:moveTo>
                  <a:pt x="1279927" y="1344224"/>
                </a:moveTo>
                <a:lnTo>
                  <a:pt x="1065915" y="1384768"/>
                </a:lnTo>
                <a:cubicBezTo>
                  <a:pt x="1056641" y="1386524"/>
                  <a:pt x="1050547" y="1395466"/>
                  <a:pt x="1052304" y="1404740"/>
                </a:cubicBezTo>
                <a:cubicBezTo>
                  <a:pt x="1054651" y="1417129"/>
                  <a:pt x="1056998" y="1429518"/>
                  <a:pt x="1059345" y="1441907"/>
                </a:cubicBezTo>
                <a:cubicBezTo>
                  <a:pt x="1061102" y="1451181"/>
                  <a:pt x="1070044" y="1457274"/>
                  <a:pt x="1079318" y="1455517"/>
                </a:cubicBezTo>
                <a:lnTo>
                  <a:pt x="1293331" y="1414973"/>
                </a:lnTo>
                <a:cubicBezTo>
                  <a:pt x="1302605" y="1413216"/>
                  <a:pt x="1308698" y="1404275"/>
                  <a:pt x="1306942" y="1395001"/>
                </a:cubicBezTo>
                <a:cubicBezTo>
                  <a:pt x="1304595" y="1382612"/>
                  <a:pt x="1302247" y="1370223"/>
                  <a:pt x="1299900" y="1357834"/>
                </a:cubicBezTo>
                <a:cubicBezTo>
                  <a:pt x="1298143" y="1348560"/>
                  <a:pt x="1289202" y="1342467"/>
                  <a:pt x="1279927" y="1344224"/>
                </a:cubicBezTo>
                <a:close/>
                <a:moveTo>
                  <a:pt x="690664" y="1301904"/>
                </a:moveTo>
                <a:cubicBezTo>
                  <a:pt x="760372" y="1572869"/>
                  <a:pt x="815409" y="1824276"/>
                  <a:pt x="885118" y="2095242"/>
                </a:cubicBezTo>
                <a:cubicBezTo>
                  <a:pt x="630661" y="2082292"/>
                  <a:pt x="645145" y="2074230"/>
                  <a:pt x="525159" y="2063725"/>
                </a:cubicBezTo>
                <a:lnTo>
                  <a:pt x="342930" y="1395078"/>
                </a:lnTo>
                <a:close/>
                <a:moveTo>
                  <a:pt x="1225246" y="1065177"/>
                </a:moveTo>
                <a:lnTo>
                  <a:pt x="1011234" y="1105721"/>
                </a:lnTo>
                <a:cubicBezTo>
                  <a:pt x="1001960" y="1107479"/>
                  <a:pt x="995865" y="1116420"/>
                  <a:pt x="997623" y="1125693"/>
                </a:cubicBezTo>
                <a:cubicBezTo>
                  <a:pt x="999970" y="1138082"/>
                  <a:pt x="1002317" y="1150472"/>
                  <a:pt x="1004664" y="1162861"/>
                </a:cubicBezTo>
                <a:cubicBezTo>
                  <a:pt x="1006420" y="1172135"/>
                  <a:pt x="1015363" y="1178228"/>
                  <a:pt x="1024637" y="1176471"/>
                </a:cubicBezTo>
                <a:lnTo>
                  <a:pt x="1238650" y="1135927"/>
                </a:lnTo>
                <a:cubicBezTo>
                  <a:pt x="1247924" y="1134170"/>
                  <a:pt x="1254017" y="1125228"/>
                  <a:pt x="1252261" y="1115954"/>
                </a:cubicBezTo>
                <a:cubicBezTo>
                  <a:pt x="1249914" y="1103566"/>
                  <a:pt x="1247565" y="1091176"/>
                  <a:pt x="1245218" y="1078787"/>
                </a:cubicBezTo>
                <a:cubicBezTo>
                  <a:pt x="1243462" y="1069513"/>
                  <a:pt x="1234521" y="1063420"/>
                  <a:pt x="1225246" y="1065177"/>
                </a:cubicBezTo>
                <a:close/>
                <a:moveTo>
                  <a:pt x="2066056" y="835837"/>
                </a:moveTo>
                <a:cubicBezTo>
                  <a:pt x="2099544" y="877912"/>
                  <a:pt x="2135736" y="897343"/>
                  <a:pt x="2205150" y="873107"/>
                </a:cubicBezTo>
                <a:cubicBezTo>
                  <a:pt x="2100716" y="1268203"/>
                  <a:pt x="1996281" y="1663300"/>
                  <a:pt x="1891847" y="2058396"/>
                </a:cubicBezTo>
                <a:cubicBezTo>
                  <a:pt x="1838942" y="2071603"/>
                  <a:pt x="1788418" y="2077665"/>
                  <a:pt x="1733131" y="2076583"/>
                </a:cubicBezTo>
                <a:cubicBezTo>
                  <a:pt x="1843312" y="1665383"/>
                  <a:pt x="1955875" y="1247037"/>
                  <a:pt x="2066056" y="835837"/>
                </a:cubicBezTo>
                <a:close/>
                <a:moveTo>
                  <a:pt x="1890153" y="788705"/>
                </a:moveTo>
                <a:cubicBezTo>
                  <a:pt x="1917655" y="828379"/>
                  <a:pt x="1966723" y="851293"/>
                  <a:pt x="2029245" y="825975"/>
                </a:cubicBezTo>
                <a:cubicBezTo>
                  <a:pt x="1917754" y="1242066"/>
                  <a:pt x="1803881" y="1667684"/>
                  <a:pt x="1692389" y="2083777"/>
                </a:cubicBezTo>
                <a:cubicBezTo>
                  <a:pt x="1629960" y="2091426"/>
                  <a:pt x="1591343" y="2089551"/>
                  <a:pt x="1540819" y="2092437"/>
                </a:cubicBezTo>
                <a:close/>
                <a:moveTo>
                  <a:pt x="1170565" y="786132"/>
                </a:moveTo>
                <a:lnTo>
                  <a:pt x="956553" y="826676"/>
                </a:lnTo>
                <a:cubicBezTo>
                  <a:pt x="947279" y="828432"/>
                  <a:pt x="941185" y="837374"/>
                  <a:pt x="942942" y="846648"/>
                </a:cubicBezTo>
                <a:cubicBezTo>
                  <a:pt x="945289" y="859037"/>
                  <a:pt x="947636" y="871426"/>
                  <a:pt x="949983" y="883815"/>
                </a:cubicBezTo>
                <a:cubicBezTo>
                  <a:pt x="951740" y="893089"/>
                  <a:pt x="960682" y="899182"/>
                  <a:pt x="969956" y="897425"/>
                </a:cubicBezTo>
                <a:lnTo>
                  <a:pt x="1183969" y="856881"/>
                </a:lnTo>
                <a:cubicBezTo>
                  <a:pt x="1193243" y="855124"/>
                  <a:pt x="1199336" y="846183"/>
                  <a:pt x="1197580" y="836909"/>
                </a:cubicBezTo>
                <a:cubicBezTo>
                  <a:pt x="1195233" y="824520"/>
                  <a:pt x="1192885" y="812131"/>
                  <a:pt x="1190538" y="799742"/>
                </a:cubicBezTo>
                <a:cubicBezTo>
                  <a:pt x="1188781" y="790468"/>
                  <a:pt x="1179840" y="784375"/>
                  <a:pt x="1170565" y="786132"/>
                </a:cubicBezTo>
                <a:close/>
                <a:moveTo>
                  <a:pt x="1115883" y="507085"/>
                </a:moveTo>
                <a:lnTo>
                  <a:pt x="901870" y="547629"/>
                </a:lnTo>
                <a:cubicBezTo>
                  <a:pt x="892596" y="549386"/>
                  <a:pt x="886502" y="558328"/>
                  <a:pt x="888259" y="567602"/>
                </a:cubicBezTo>
                <a:lnTo>
                  <a:pt x="895301" y="604769"/>
                </a:lnTo>
                <a:cubicBezTo>
                  <a:pt x="897058" y="614043"/>
                  <a:pt x="905999" y="620136"/>
                  <a:pt x="915274" y="618379"/>
                </a:cubicBezTo>
                <a:lnTo>
                  <a:pt x="1129286" y="577835"/>
                </a:lnTo>
                <a:cubicBezTo>
                  <a:pt x="1138561" y="576078"/>
                  <a:pt x="1144654" y="567137"/>
                  <a:pt x="1142897" y="557863"/>
                </a:cubicBezTo>
                <a:cubicBezTo>
                  <a:pt x="1140550" y="545474"/>
                  <a:pt x="1138203" y="533084"/>
                  <a:pt x="1135856" y="520695"/>
                </a:cubicBezTo>
                <a:cubicBezTo>
                  <a:pt x="1134099" y="511422"/>
                  <a:pt x="1125157" y="505328"/>
                  <a:pt x="1115883" y="507085"/>
                </a:cubicBezTo>
                <a:close/>
                <a:moveTo>
                  <a:pt x="318396" y="422974"/>
                </a:moveTo>
                <a:cubicBezTo>
                  <a:pt x="416597" y="414975"/>
                  <a:pt x="506821" y="469989"/>
                  <a:pt x="530549" y="558544"/>
                </a:cubicBezTo>
                <a:lnTo>
                  <a:pt x="533390" y="577437"/>
                </a:lnTo>
                <a:lnTo>
                  <a:pt x="534791" y="577067"/>
                </a:lnTo>
                <a:lnTo>
                  <a:pt x="692417" y="1271950"/>
                </a:lnTo>
                <a:lnTo>
                  <a:pt x="323192" y="1369475"/>
                </a:lnTo>
                <a:lnTo>
                  <a:pt x="126703" y="719122"/>
                </a:lnTo>
                <a:lnTo>
                  <a:pt x="85810" y="730151"/>
                </a:lnTo>
                <a:cubicBezTo>
                  <a:pt x="139796" y="929624"/>
                  <a:pt x="190998" y="1164806"/>
                  <a:pt x="244983" y="1364280"/>
                </a:cubicBezTo>
                <a:cubicBezTo>
                  <a:pt x="255997" y="1433643"/>
                  <a:pt x="213672" y="1413775"/>
                  <a:pt x="198016" y="1438522"/>
                </a:cubicBezTo>
                <a:cubicBezTo>
                  <a:pt x="132011" y="1193808"/>
                  <a:pt x="66006" y="949094"/>
                  <a:pt x="0" y="704380"/>
                </a:cubicBezTo>
                <a:lnTo>
                  <a:pt x="120869" y="671778"/>
                </a:lnTo>
                <a:cubicBezTo>
                  <a:pt x="120228" y="670806"/>
                  <a:pt x="119928" y="669729"/>
                  <a:pt x="119638" y="668647"/>
                </a:cubicBezTo>
                <a:cubicBezTo>
                  <a:pt x="92520" y="567440"/>
                  <a:pt x="162522" y="460749"/>
                  <a:pt x="275992" y="430345"/>
                </a:cubicBezTo>
                <a:cubicBezTo>
                  <a:pt x="290176" y="426544"/>
                  <a:pt x="304367" y="424117"/>
                  <a:pt x="318396" y="422974"/>
                </a:cubicBezTo>
                <a:close/>
                <a:moveTo>
                  <a:pt x="2083120" y="383534"/>
                </a:moveTo>
                <a:cubicBezTo>
                  <a:pt x="2132613" y="419334"/>
                  <a:pt x="2169341" y="429175"/>
                  <a:pt x="2240618" y="425735"/>
                </a:cubicBezTo>
                <a:lnTo>
                  <a:pt x="2220213" y="816886"/>
                </a:lnTo>
                <a:cubicBezTo>
                  <a:pt x="2165825" y="845495"/>
                  <a:pt x="2119009" y="826121"/>
                  <a:pt x="2059503" y="771302"/>
                </a:cubicBezTo>
                <a:cubicBezTo>
                  <a:pt x="1992871" y="794085"/>
                  <a:pt x="1937578" y="785040"/>
                  <a:pt x="1905218" y="732483"/>
                </a:cubicBezTo>
                <a:close/>
                <a:moveTo>
                  <a:pt x="1167316" y="217989"/>
                </a:moveTo>
                <a:lnTo>
                  <a:pt x="847190" y="278635"/>
                </a:lnTo>
                <a:cubicBezTo>
                  <a:pt x="837916" y="280392"/>
                  <a:pt x="831822" y="289333"/>
                  <a:pt x="833579" y="298608"/>
                </a:cubicBezTo>
                <a:lnTo>
                  <a:pt x="840621" y="335775"/>
                </a:lnTo>
                <a:cubicBezTo>
                  <a:pt x="842378" y="345049"/>
                  <a:pt x="851319" y="351142"/>
                  <a:pt x="860593" y="349384"/>
                </a:cubicBezTo>
                <a:lnTo>
                  <a:pt x="1180719" y="288738"/>
                </a:lnTo>
                <a:cubicBezTo>
                  <a:pt x="1189993" y="286981"/>
                  <a:pt x="1196086" y="278040"/>
                  <a:pt x="1194329" y="268766"/>
                </a:cubicBezTo>
                <a:lnTo>
                  <a:pt x="1187288" y="231598"/>
                </a:lnTo>
                <a:cubicBezTo>
                  <a:pt x="1185531" y="222325"/>
                  <a:pt x="1176590" y="216232"/>
                  <a:pt x="1167316" y="217989"/>
                </a:cubicBezTo>
                <a:close/>
                <a:moveTo>
                  <a:pt x="2221717" y="181287"/>
                </a:moveTo>
                <a:lnTo>
                  <a:pt x="2242991" y="393855"/>
                </a:lnTo>
                <a:cubicBezTo>
                  <a:pt x="2179464" y="397581"/>
                  <a:pt x="2151931" y="392798"/>
                  <a:pt x="2097005" y="354738"/>
                </a:cubicBezTo>
                <a:close/>
                <a:moveTo>
                  <a:pt x="1214939" y="1907"/>
                </a:moveTo>
                <a:cubicBezTo>
                  <a:pt x="1273551" y="-9197"/>
                  <a:pt x="1330067" y="29317"/>
                  <a:pt x="1341171" y="87928"/>
                </a:cubicBezTo>
                <a:lnTo>
                  <a:pt x="1629756" y="1628253"/>
                </a:lnTo>
                <a:lnTo>
                  <a:pt x="1505335" y="2092601"/>
                </a:lnTo>
                <a:cubicBezTo>
                  <a:pt x="1367343" y="2099602"/>
                  <a:pt x="1230768" y="2098335"/>
                  <a:pt x="1062674" y="2099588"/>
                </a:cubicBezTo>
                <a:lnTo>
                  <a:pt x="704425" y="208557"/>
                </a:lnTo>
                <a:cubicBezTo>
                  <a:pt x="693321" y="149946"/>
                  <a:pt x="731834" y="93430"/>
                  <a:pt x="790446" y="823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Isosceles Triangle 4">
            <a:extLst>
              <a:ext uri="{FF2B5EF4-FFF2-40B4-BE49-F238E27FC236}">
                <a16:creationId xmlns:a16="http://schemas.microsoft.com/office/drawing/2014/main" id="{8A25C66F-AB4C-4625-AFBE-4B42CED083B7}"/>
              </a:ext>
            </a:extLst>
          </p:cNvPr>
          <p:cNvSpPr/>
          <p:nvPr/>
        </p:nvSpPr>
        <p:spPr>
          <a:xfrm>
            <a:off x="7531163" y="2666633"/>
            <a:ext cx="228298" cy="226391"/>
          </a:xfrm>
          <a:custGeom>
            <a:avLst/>
            <a:gdLst/>
            <a:ahLst/>
            <a:cxnLst/>
            <a:rect l="l" t="t" r="r" b="b"/>
            <a:pathLst>
              <a:path w="3987707" h="3954396">
                <a:moveTo>
                  <a:pt x="0" y="3714088"/>
                </a:moveTo>
                <a:lnTo>
                  <a:pt x="3972024" y="3714088"/>
                </a:lnTo>
                <a:lnTo>
                  <a:pt x="3972024" y="3954396"/>
                </a:lnTo>
                <a:lnTo>
                  <a:pt x="0" y="3954396"/>
                </a:lnTo>
                <a:close/>
                <a:moveTo>
                  <a:pt x="3443318" y="3230893"/>
                </a:moveTo>
                <a:lnTo>
                  <a:pt x="3443318" y="3518925"/>
                </a:lnTo>
                <a:lnTo>
                  <a:pt x="3731350" y="3518925"/>
                </a:lnTo>
                <a:lnTo>
                  <a:pt x="3731350" y="3230893"/>
                </a:lnTo>
                <a:close/>
                <a:moveTo>
                  <a:pt x="2956963" y="3230893"/>
                </a:moveTo>
                <a:lnTo>
                  <a:pt x="2956963" y="3518925"/>
                </a:lnTo>
                <a:lnTo>
                  <a:pt x="3244995" y="3518925"/>
                </a:lnTo>
                <a:lnTo>
                  <a:pt x="3244995" y="3230893"/>
                </a:lnTo>
                <a:close/>
                <a:moveTo>
                  <a:pt x="764148" y="3208865"/>
                </a:moveTo>
                <a:lnTo>
                  <a:pt x="764148" y="3496897"/>
                </a:lnTo>
                <a:lnTo>
                  <a:pt x="1052180" y="3496897"/>
                </a:lnTo>
                <a:lnTo>
                  <a:pt x="1052180" y="3208865"/>
                </a:lnTo>
                <a:close/>
                <a:moveTo>
                  <a:pt x="277793" y="3208865"/>
                </a:moveTo>
                <a:lnTo>
                  <a:pt x="277793" y="3496897"/>
                </a:lnTo>
                <a:lnTo>
                  <a:pt x="565825" y="3496897"/>
                </a:lnTo>
                <a:lnTo>
                  <a:pt x="565825" y="3208865"/>
                </a:lnTo>
                <a:close/>
                <a:moveTo>
                  <a:pt x="3434934" y="2803592"/>
                </a:moveTo>
                <a:lnTo>
                  <a:pt x="3434934" y="3091624"/>
                </a:lnTo>
                <a:lnTo>
                  <a:pt x="3722966" y="3091624"/>
                </a:lnTo>
                <a:lnTo>
                  <a:pt x="3722966" y="2803592"/>
                </a:lnTo>
                <a:close/>
                <a:moveTo>
                  <a:pt x="2948579" y="2803592"/>
                </a:moveTo>
                <a:lnTo>
                  <a:pt x="2948579" y="3091624"/>
                </a:lnTo>
                <a:lnTo>
                  <a:pt x="3236611" y="3091624"/>
                </a:lnTo>
                <a:lnTo>
                  <a:pt x="3236611" y="2803592"/>
                </a:lnTo>
                <a:close/>
                <a:moveTo>
                  <a:pt x="755764" y="2781564"/>
                </a:moveTo>
                <a:lnTo>
                  <a:pt x="755764" y="3069596"/>
                </a:lnTo>
                <a:lnTo>
                  <a:pt x="1043796" y="3069596"/>
                </a:lnTo>
                <a:lnTo>
                  <a:pt x="1043796" y="2781564"/>
                </a:lnTo>
                <a:close/>
                <a:moveTo>
                  <a:pt x="269409" y="2781564"/>
                </a:moveTo>
                <a:lnTo>
                  <a:pt x="269409" y="3069596"/>
                </a:lnTo>
                <a:lnTo>
                  <a:pt x="557441" y="3069596"/>
                </a:lnTo>
                <a:lnTo>
                  <a:pt x="557441" y="2781564"/>
                </a:lnTo>
                <a:close/>
                <a:moveTo>
                  <a:pt x="1967773" y="2776576"/>
                </a:moveTo>
                <a:cubicBezTo>
                  <a:pt x="1895109" y="2776576"/>
                  <a:pt x="1836204" y="2835481"/>
                  <a:pt x="1836204" y="2908145"/>
                </a:cubicBezTo>
                <a:lnTo>
                  <a:pt x="1836204" y="3521808"/>
                </a:lnTo>
                <a:lnTo>
                  <a:pt x="2196244" y="3521808"/>
                </a:lnTo>
                <a:lnTo>
                  <a:pt x="2196244" y="2908145"/>
                </a:lnTo>
                <a:cubicBezTo>
                  <a:pt x="2196244" y="2835481"/>
                  <a:pt x="2137339" y="2776576"/>
                  <a:pt x="2064675" y="2776576"/>
                </a:cubicBezTo>
                <a:close/>
                <a:moveTo>
                  <a:pt x="3425319" y="2363160"/>
                </a:moveTo>
                <a:lnTo>
                  <a:pt x="3425319" y="2651192"/>
                </a:lnTo>
                <a:lnTo>
                  <a:pt x="3713351" y="2651192"/>
                </a:lnTo>
                <a:lnTo>
                  <a:pt x="3713351" y="2363160"/>
                </a:lnTo>
                <a:close/>
                <a:moveTo>
                  <a:pt x="2938964" y="2363160"/>
                </a:moveTo>
                <a:lnTo>
                  <a:pt x="2938964" y="2651192"/>
                </a:lnTo>
                <a:lnTo>
                  <a:pt x="3226996" y="2651192"/>
                </a:lnTo>
                <a:lnTo>
                  <a:pt x="3226996" y="2363160"/>
                </a:lnTo>
                <a:close/>
                <a:moveTo>
                  <a:pt x="746149" y="2341132"/>
                </a:moveTo>
                <a:lnTo>
                  <a:pt x="746149" y="2629164"/>
                </a:lnTo>
                <a:lnTo>
                  <a:pt x="1034181" y="2629164"/>
                </a:lnTo>
                <a:lnTo>
                  <a:pt x="1034181" y="2341132"/>
                </a:lnTo>
                <a:close/>
                <a:moveTo>
                  <a:pt x="259794" y="2341132"/>
                </a:moveTo>
                <a:lnTo>
                  <a:pt x="259794" y="2629164"/>
                </a:lnTo>
                <a:lnTo>
                  <a:pt x="547826" y="2629164"/>
                </a:lnTo>
                <a:lnTo>
                  <a:pt x="547826" y="2341132"/>
                </a:lnTo>
                <a:close/>
                <a:moveTo>
                  <a:pt x="2120268" y="2332748"/>
                </a:moveTo>
                <a:lnTo>
                  <a:pt x="2120268" y="2620780"/>
                </a:lnTo>
                <a:lnTo>
                  <a:pt x="2408300" y="2620780"/>
                </a:lnTo>
                <a:lnTo>
                  <a:pt x="2408300" y="2332748"/>
                </a:lnTo>
                <a:close/>
                <a:moveTo>
                  <a:pt x="1633913" y="2332748"/>
                </a:moveTo>
                <a:lnTo>
                  <a:pt x="1633913" y="2620780"/>
                </a:lnTo>
                <a:lnTo>
                  <a:pt x="1921945" y="2620780"/>
                </a:lnTo>
                <a:lnTo>
                  <a:pt x="1921945" y="2332748"/>
                </a:lnTo>
                <a:close/>
                <a:moveTo>
                  <a:pt x="0" y="2180348"/>
                </a:moveTo>
                <a:lnTo>
                  <a:pt x="1368152" y="2180348"/>
                </a:lnTo>
                <a:lnTo>
                  <a:pt x="1368152" y="3644362"/>
                </a:lnTo>
                <a:lnTo>
                  <a:pt x="0" y="3644362"/>
                </a:lnTo>
                <a:close/>
                <a:moveTo>
                  <a:pt x="2630373" y="2177473"/>
                </a:moveTo>
                <a:lnTo>
                  <a:pt x="3987707" y="2177473"/>
                </a:lnTo>
                <a:lnTo>
                  <a:pt x="3987707" y="3641487"/>
                </a:lnTo>
                <a:lnTo>
                  <a:pt x="2630373" y="3641487"/>
                </a:lnTo>
                <a:close/>
                <a:moveTo>
                  <a:pt x="2110653" y="1892316"/>
                </a:moveTo>
                <a:lnTo>
                  <a:pt x="2110653" y="2180348"/>
                </a:lnTo>
                <a:lnTo>
                  <a:pt x="2398685" y="2180348"/>
                </a:lnTo>
                <a:lnTo>
                  <a:pt x="2398685" y="1892316"/>
                </a:lnTo>
                <a:close/>
                <a:moveTo>
                  <a:pt x="1624298" y="1892316"/>
                </a:moveTo>
                <a:lnTo>
                  <a:pt x="1624298" y="2180348"/>
                </a:lnTo>
                <a:lnTo>
                  <a:pt x="1912330" y="2180348"/>
                </a:lnTo>
                <a:lnTo>
                  <a:pt x="1912330" y="1892316"/>
                </a:lnTo>
                <a:close/>
                <a:moveTo>
                  <a:pt x="1485872" y="1700146"/>
                </a:moveTo>
                <a:lnTo>
                  <a:pt x="2546576" y="1700146"/>
                </a:lnTo>
                <a:lnTo>
                  <a:pt x="2546576" y="3644362"/>
                </a:lnTo>
                <a:lnTo>
                  <a:pt x="1485872" y="3644362"/>
                </a:lnTo>
                <a:close/>
                <a:moveTo>
                  <a:pt x="2630373" y="1700145"/>
                </a:moveTo>
                <a:lnTo>
                  <a:pt x="3987707" y="1700145"/>
                </a:lnTo>
                <a:lnTo>
                  <a:pt x="3987707" y="2106166"/>
                </a:lnTo>
                <a:lnTo>
                  <a:pt x="2630373" y="2106166"/>
                </a:lnTo>
                <a:close/>
                <a:moveTo>
                  <a:pt x="0" y="1700145"/>
                </a:moveTo>
                <a:lnTo>
                  <a:pt x="1368152" y="1700145"/>
                </a:lnTo>
                <a:lnTo>
                  <a:pt x="1368152" y="2106166"/>
                </a:lnTo>
                <a:lnTo>
                  <a:pt x="0" y="2106166"/>
                </a:lnTo>
                <a:close/>
                <a:moveTo>
                  <a:pt x="1980063" y="1146448"/>
                </a:moveTo>
                <a:lnTo>
                  <a:pt x="2036694" y="1146448"/>
                </a:lnTo>
                <a:lnTo>
                  <a:pt x="2036694" y="1344772"/>
                </a:lnTo>
                <a:lnTo>
                  <a:pt x="1838370" y="1344772"/>
                </a:lnTo>
                <a:lnTo>
                  <a:pt x="1838370" y="1286838"/>
                </a:lnTo>
                <a:lnTo>
                  <a:pt x="1980063" y="1286838"/>
                </a:lnTo>
                <a:close/>
                <a:moveTo>
                  <a:pt x="2016223" y="1083949"/>
                </a:moveTo>
                <a:cubicBezTo>
                  <a:pt x="1889971" y="1083949"/>
                  <a:pt x="1787623" y="1186297"/>
                  <a:pt x="1787623" y="1312549"/>
                </a:cubicBezTo>
                <a:cubicBezTo>
                  <a:pt x="1787623" y="1438801"/>
                  <a:pt x="1889971" y="1541149"/>
                  <a:pt x="2016223" y="1541149"/>
                </a:cubicBezTo>
                <a:cubicBezTo>
                  <a:pt x="2142475" y="1541149"/>
                  <a:pt x="2244823" y="1438801"/>
                  <a:pt x="2244823" y="1312549"/>
                </a:cubicBezTo>
                <a:cubicBezTo>
                  <a:pt x="2244823" y="1186297"/>
                  <a:pt x="2142475" y="1083949"/>
                  <a:pt x="2016223" y="1083949"/>
                </a:cubicBezTo>
                <a:close/>
                <a:moveTo>
                  <a:pt x="2016222" y="697169"/>
                </a:moveTo>
                <a:lnTo>
                  <a:pt x="2722296" y="1611569"/>
                </a:lnTo>
                <a:lnTo>
                  <a:pt x="1310147" y="1611569"/>
                </a:lnTo>
                <a:close/>
                <a:moveTo>
                  <a:pt x="2120268" y="0"/>
                </a:moveTo>
                <a:lnTo>
                  <a:pt x="2722296" y="0"/>
                </a:lnTo>
                <a:lnTo>
                  <a:pt x="2722296" y="328314"/>
                </a:lnTo>
                <a:lnTo>
                  <a:pt x="2120268" y="328314"/>
                </a:lnTo>
                <a:close/>
                <a:moveTo>
                  <a:pt x="1966643" y="0"/>
                </a:moveTo>
                <a:lnTo>
                  <a:pt x="2065805" y="0"/>
                </a:lnTo>
                <a:lnTo>
                  <a:pt x="2065805" y="656629"/>
                </a:lnTo>
                <a:lnTo>
                  <a:pt x="1966643" y="6566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Oval 3">
            <a:extLst>
              <a:ext uri="{FF2B5EF4-FFF2-40B4-BE49-F238E27FC236}">
                <a16:creationId xmlns:a16="http://schemas.microsoft.com/office/drawing/2014/main" id="{F7BBAED3-9E6F-4FA7-860C-86FEE09F33A7}"/>
              </a:ext>
            </a:extLst>
          </p:cNvPr>
          <p:cNvSpPr/>
          <p:nvPr/>
        </p:nvSpPr>
        <p:spPr>
          <a:xfrm rot="3600000">
            <a:off x="8246864" y="2719734"/>
            <a:ext cx="161125" cy="250953"/>
          </a:xfrm>
          <a:custGeom>
            <a:avLst/>
            <a:gdLst/>
            <a:ahLst/>
            <a:cxnLst/>
            <a:rect l="l" t="t" r="r" b="b"/>
            <a:pathLst>
              <a:path w="1836914" h="2861004">
                <a:moveTo>
                  <a:pt x="241839" y="2395457"/>
                </a:moveTo>
                <a:lnTo>
                  <a:pt x="1595075" y="2395457"/>
                </a:lnTo>
                <a:cubicBezTo>
                  <a:pt x="1428203" y="2681813"/>
                  <a:pt x="1186766" y="2861004"/>
                  <a:pt x="918457" y="2861004"/>
                </a:cubicBezTo>
                <a:cubicBezTo>
                  <a:pt x="650148" y="2861004"/>
                  <a:pt x="408711" y="2681813"/>
                  <a:pt x="241839" y="2395457"/>
                </a:cubicBezTo>
                <a:close/>
                <a:moveTo>
                  <a:pt x="899051" y="854553"/>
                </a:moveTo>
                <a:lnTo>
                  <a:pt x="892714" y="854681"/>
                </a:lnTo>
                <a:cubicBezTo>
                  <a:pt x="854708" y="855445"/>
                  <a:pt x="824517" y="886876"/>
                  <a:pt x="825282" y="924882"/>
                </a:cubicBezTo>
                <a:lnTo>
                  <a:pt x="825382" y="929867"/>
                </a:lnTo>
                <a:lnTo>
                  <a:pt x="704891" y="932291"/>
                </a:lnTo>
                <a:cubicBezTo>
                  <a:pt x="666885" y="933055"/>
                  <a:pt x="636694" y="964486"/>
                  <a:pt x="637459" y="1002492"/>
                </a:cubicBezTo>
                <a:lnTo>
                  <a:pt x="637586" y="1008829"/>
                </a:lnTo>
                <a:cubicBezTo>
                  <a:pt x="638351" y="1046835"/>
                  <a:pt x="669782" y="1077026"/>
                  <a:pt x="707788" y="1076262"/>
                </a:cubicBezTo>
                <a:lnTo>
                  <a:pt x="828278" y="1073838"/>
                </a:lnTo>
                <a:lnTo>
                  <a:pt x="831137" y="1215980"/>
                </a:lnTo>
                <a:lnTo>
                  <a:pt x="704892" y="1218520"/>
                </a:lnTo>
                <a:cubicBezTo>
                  <a:pt x="666885" y="1219284"/>
                  <a:pt x="636694" y="1250715"/>
                  <a:pt x="637459" y="1288721"/>
                </a:cubicBezTo>
                <a:lnTo>
                  <a:pt x="637586" y="1295058"/>
                </a:lnTo>
                <a:cubicBezTo>
                  <a:pt x="638351" y="1333064"/>
                  <a:pt x="669782" y="1363255"/>
                  <a:pt x="707788" y="1362491"/>
                </a:cubicBezTo>
                <a:lnTo>
                  <a:pt x="834033" y="1359951"/>
                </a:lnTo>
                <a:lnTo>
                  <a:pt x="836893" y="1502093"/>
                </a:lnTo>
                <a:lnTo>
                  <a:pt x="704891" y="1504749"/>
                </a:lnTo>
                <a:cubicBezTo>
                  <a:pt x="666885" y="1505513"/>
                  <a:pt x="636694" y="1536944"/>
                  <a:pt x="637459" y="1574950"/>
                </a:cubicBezTo>
                <a:lnTo>
                  <a:pt x="637586" y="1581287"/>
                </a:lnTo>
                <a:cubicBezTo>
                  <a:pt x="638351" y="1619293"/>
                  <a:pt x="669781" y="1649484"/>
                  <a:pt x="707787" y="1648720"/>
                </a:cubicBezTo>
                <a:lnTo>
                  <a:pt x="839789" y="1646064"/>
                </a:lnTo>
                <a:lnTo>
                  <a:pt x="842648" y="1788208"/>
                </a:lnTo>
                <a:lnTo>
                  <a:pt x="704892" y="1790979"/>
                </a:lnTo>
                <a:cubicBezTo>
                  <a:pt x="666886" y="1791743"/>
                  <a:pt x="636695" y="1823174"/>
                  <a:pt x="637459" y="1861180"/>
                </a:cubicBezTo>
                <a:lnTo>
                  <a:pt x="637587" y="1867517"/>
                </a:lnTo>
                <a:cubicBezTo>
                  <a:pt x="638351" y="1905523"/>
                  <a:pt x="669782" y="1935714"/>
                  <a:pt x="707788" y="1934949"/>
                </a:cubicBezTo>
                <a:lnTo>
                  <a:pt x="845544" y="1932178"/>
                </a:lnTo>
                <a:lnTo>
                  <a:pt x="845682" y="1939015"/>
                </a:lnTo>
                <a:cubicBezTo>
                  <a:pt x="846446" y="1977021"/>
                  <a:pt x="877877" y="2007212"/>
                  <a:pt x="915883" y="2006448"/>
                </a:cubicBezTo>
                <a:lnTo>
                  <a:pt x="922220" y="2006320"/>
                </a:lnTo>
                <a:cubicBezTo>
                  <a:pt x="960226" y="2005556"/>
                  <a:pt x="990417" y="1974125"/>
                  <a:pt x="989653" y="1936119"/>
                </a:cubicBezTo>
                <a:lnTo>
                  <a:pt x="989515" y="1929282"/>
                </a:lnTo>
                <a:lnTo>
                  <a:pt x="1110045" y="1926858"/>
                </a:lnTo>
                <a:cubicBezTo>
                  <a:pt x="1148051" y="1926093"/>
                  <a:pt x="1178242" y="1894663"/>
                  <a:pt x="1177477" y="1856656"/>
                </a:cubicBezTo>
                <a:lnTo>
                  <a:pt x="1177350" y="1850320"/>
                </a:lnTo>
                <a:cubicBezTo>
                  <a:pt x="1176585" y="1812313"/>
                  <a:pt x="1145155" y="1782122"/>
                  <a:pt x="1107149" y="1782887"/>
                </a:cubicBezTo>
                <a:lnTo>
                  <a:pt x="986619" y="1785311"/>
                </a:lnTo>
                <a:lnTo>
                  <a:pt x="983760" y="1643168"/>
                </a:lnTo>
                <a:lnTo>
                  <a:pt x="1110044" y="1640628"/>
                </a:lnTo>
                <a:cubicBezTo>
                  <a:pt x="1148051" y="1639863"/>
                  <a:pt x="1178242" y="1608433"/>
                  <a:pt x="1177477" y="1570426"/>
                </a:cubicBezTo>
                <a:lnTo>
                  <a:pt x="1177350" y="1564090"/>
                </a:lnTo>
                <a:cubicBezTo>
                  <a:pt x="1176585" y="1526083"/>
                  <a:pt x="1145154" y="1495892"/>
                  <a:pt x="1107148" y="1496657"/>
                </a:cubicBezTo>
                <a:lnTo>
                  <a:pt x="980864" y="1499197"/>
                </a:lnTo>
                <a:lnTo>
                  <a:pt x="978004" y="1357055"/>
                </a:lnTo>
                <a:lnTo>
                  <a:pt x="1110045" y="1354399"/>
                </a:lnTo>
                <a:cubicBezTo>
                  <a:pt x="1148051" y="1353634"/>
                  <a:pt x="1178242" y="1322204"/>
                  <a:pt x="1177477" y="1284198"/>
                </a:cubicBezTo>
                <a:lnTo>
                  <a:pt x="1177350" y="1277861"/>
                </a:lnTo>
                <a:cubicBezTo>
                  <a:pt x="1176585" y="1239854"/>
                  <a:pt x="1145155" y="1209663"/>
                  <a:pt x="1107148" y="1210428"/>
                </a:cubicBezTo>
                <a:lnTo>
                  <a:pt x="975108" y="1213084"/>
                </a:lnTo>
                <a:lnTo>
                  <a:pt x="972249" y="1070942"/>
                </a:lnTo>
                <a:lnTo>
                  <a:pt x="1110044" y="1068170"/>
                </a:lnTo>
                <a:cubicBezTo>
                  <a:pt x="1148051" y="1067405"/>
                  <a:pt x="1178242" y="1035975"/>
                  <a:pt x="1177477" y="997969"/>
                </a:cubicBezTo>
                <a:lnTo>
                  <a:pt x="1177350" y="991632"/>
                </a:lnTo>
                <a:cubicBezTo>
                  <a:pt x="1176585" y="953626"/>
                  <a:pt x="1145155" y="923435"/>
                  <a:pt x="1107149" y="924199"/>
                </a:cubicBezTo>
                <a:lnTo>
                  <a:pt x="969353" y="926971"/>
                </a:lnTo>
                <a:lnTo>
                  <a:pt x="969252" y="921986"/>
                </a:lnTo>
                <a:cubicBezTo>
                  <a:pt x="968488" y="883980"/>
                  <a:pt x="937057" y="853789"/>
                  <a:pt x="899051" y="854553"/>
                </a:cubicBezTo>
                <a:close/>
                <a:moveTo>
                  <a:pt x="129937" y="699713"/>
                </a:moveTo>
                <a:lnTo>
                  <a:pt x="1706977" y="699713"/>
                </a:lnTo>
                <a:cubicBezTo>
                  <a:pt x="1789890" y="913280"/>
                  <a:pt x="1836914" y="1163338"/>
                  <a:pt x="1836914" y="1430502"/>
                </a:cubicBezTo>
                <a:cubicBezTo>
                  <a:pt x="1836914" y="1684614"/>
                  <a:pt x="1794373" y="1923251"/>
                  <a:pt x="1719229" y="2129881"/>
                </a:cubicBezTo>
                <a:lnTo>
                  <a:pt x="117685" y="2129880"/>
                </a:lnTo>
                <a:cubicBezTo>
                  <a:pt x="42541" y="1923251"/>
                  <a:pt x="0" y="1684614"/>
                  <a:pt x="0" y="1430502"/>
                </a:cubicBezTo>
                <a:cubicBezTo>
                  <a:pt x="0" y="1163338"/>
                  <a:pt x="47023" y="913280"/>
                  <a:pt x="129937" y="699713"/>
                </a:cubicBezTo>
                <a:close/>
                <a:moveTo>
                  <a:pt x="918457" y="0"/>
                </a:moveTo>
                <a:cubicBezTo>
                  <a:pt x="1176886" y="0"/>
                  <a:pt x="1410387" y="166238"/>
                  <a:pt x="1576745" y="434136"/>
                </a:cubicBezTo>
                <a:lnTo>
                  <a:pt x="260168" y="434136"/>
                </a:lnTo>
                <a:cubicBezTo>
                  <a:pt x="303683" y="363180"/>
                  <a:pt x="352374" y="299618"/>
                  <a:pt x="404939" y="244308"/>
                </a:cubicBezTo>
                <a:cubicBezTo>
                  <a:pt x="551525" y="90065"/>
                  <a:pt x="728238" y="0"/>
                  <a:pt x="918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9D36B6FC-76D2-4AEE-B77E-066AE2CA64C7}"/>
              </a:ext>
            </a:extLst>
          </p:cNvPr>
          <p:cNvSpPr/>
          <p:nvPr/>
        </p:nvSpPr>
        <p:spPr>
          <a:xfrm>
            <a:off x="8010431" y="2541432"/>
            <a:ext cx="209719" cy="209702"/>
          </a:xfrm>
          <a:custGeom>
            <a:avLst/>
            <a:gdLst/>
            <a:ahLst/>
            <a:cxnLst/>
            <a:rect l="l" t="t" r="r" b="b"/>
            <a:pathLst>
              <a:path w="2390914" h="2390722">
                <a:moveTo>
                  <a:pt x="498915" y="1270956"/>
                </a:moveTo>
                <a:cubicBezTo>
                  <a:pt x="466867" y="1631494"/>
                  <a:pt x="545499" y="1983842"/>
                  <a:pt x="712031" y="2288058"/>
                </a:cubicBezTo>
                <a:cubicBezTo>
                  <a:pt x="464683" y="2178998"/>
                  <a:pt x="261507" y="1988348"/>
                  <a:pt x="138595" y="1749053"/>
                </a:cubicBezTo>
                <a:cubicBezTo>
                  <a:pt x="277769" y="1358624"/>
                  <a:pt x="362527" y="1299202"/>
                  <a:pt x="498915" y="1270956"/>
                </a:cubicBezTo>
                <a:close/>
                <a:moveTo>
                  <a:pt x="663719" y="1248057"/>
                </a:moveTo>
                <a:cubicBezTo>
                  <a:pt x="854605" y="1249746"/>
                  <a:pt x="1109835" y="1376281"/>
                  <a:pt x="1298578" y="1813332"/>
                </a:cubicBezTo>
                <a:cubicBezTo>
                  <a:pt x="1397857" y="2120821"/>
                  <a:pt x="1588764" y="2223823"/>
                  <a:pt x="1726654" y="2264196"/>
                </a:cubicBezTo>
                <a:cubicBezTo>
                  <a:pt x="1567365" y="2345838"/>
                  <a:pt x="1386653" y="2390722"/>
                  <a:pt x="1195457" y="2390722"/>
                </a:cubicBezTo>
                <a:cubicBezTo>
                  <a:pt x="1105105" y="2390722"/>
                  <a:pt x="1017093" y="2380699"/>
                  <a:pt x="932674" y="2360815"/>
                </a:cubicBezTo>
                <a:cubicBezTo>
                  <a:pt x="712904" y="2043420"/>
                  <a:pt x="606953" y="1651154"/>
                  <a:pt x="649805" y="1249566"/>
                </a:cubicBezTo>
                <a:lnTo>
                  <a:pt x="649860" y="1249198"/>
                </a:lnTo>
                <a:cubicBezTo>
                  <a:pt x="654424" y="1248049"/>
                  <a:pt x="659052" y="1248016"/>
                  <a:pt x="663719" y="1248057"/>
                </a:cubicBezTo>
                <a:close/>
                <a:moveTo>
                  <a:pt x="625086" y="746603"/>
                </a:moveTo>
                <a:cubicBezTo>
                  <a:pt x="575988" y="864735"/>
                  <a:pt x="539829" y="989276"/>
                  <a:pt x="517891" y="1118420"/>
                </a:cubicBezTo>
                <a:cubicBezTo>
                  <a:pt x="333267" y="1155048"/>
                  <a:pt x="104158" y="1288682"/>
                  <a:pt x="51134" y="1540967"/>
                </a:cubicBezTo>
                <a:cubicBezTo>
                  <a:pt x="17753" y="1431609"/>
                  <a:pt x="0" y="1315510"/>
                  <a:pt x="0" y="1195265"/>
                </a:cubicBezTo>
                <a:cubicBezTo>
                  <a:pt x="0" y="1097761"/>
                  <a:pt x="11673" y="1002983"/>
                  <a:pt x="35026" y="912575"/>
                </a:cubicBezTo>
                <a:cubicBezTo>
                  <a:pt x="217565" y="821038"/>
                  <a:pt x="417517" y="763810"/>
                  <a:pt x="625086" y="746603"/>
                </a:cubicBezTo>
                <a:close/>
                <a:moveTo>
                  <a:pt x="814533" y="740223"/>
                </a:moveTo>
                <a:cubicBezTo>
                  <a:pt x="857324" y="741439"/>
                  <a:pt x="900304" y="744323"/>
                  <a:pt x="943391" y="748921"/>
                </a:cubicBezTo>
                <a:cubicBezTo>
                  <a:pt x="1533041" y="811841"/>
                  <a:pt x="2035353" y="1184101"/>
                  <a:pt x="2272257" y="1711892"/>
                </a:cubicBezTo>
                <a:cubicBezTo>
                  <a:pt x="2187283" y="1890127"/>
                  <a:pt x="2059291" y="2043796"/>
                  <a:pt x="1900038" y="2157347"/>
                </a:cubicBezTo>
                <a:cubicBezTo>
                  <a:pt x="1701554" y="2156027"/>
                  <a:pt x="1460014" y="1852027"/>
                  <a:pt x="1333085" y="1537286"/>
                </a:cubicBezTo>
                <a:cubicBezTo>
                  <a:pt x="1100582" y="1188617"/>
                  <a:pt x="869651" y="1107095"/>
                  <a:pt x="672276" y="1104550"/>
                </a:cubicBezTo>
                <a:cubicBezTo>
                  <a:pt x="696894" y="977637"/>
                  <a:pt x="736528" y="855836"/>
                  <a:pt x="789292" y="741073"/>
                </a:cubicBezTo>
                <a:cubicBezTo>
                  <a:pt x="797710" y="739809"/>
                  <a:pt x="806118" y="739984"/>
                  <a:pt x="814533" y="740223"/>
                </a:cubicBezTo>
                <a:close/>
                <a:moveTo>
                  <a:pt x="1949984" y="342891"/>
                </a:moveTo>
                <a:cubicBezTo>
                  <a:pt x="1980284" y="344390"/>
                  <a:pt x="2009562" y="347173"/>
                  <a:pt x="2037299" y="352632"/>
                </a:cubicBezTo>
                <a:cubicBezTo>
                  <a:pt x="2256924" y="565872"/>
                  <a:pt x="2390914" y="864921"/>
                  <a:pt x="2390914" y="1195265"/>
                </a:cubicBezTo>
                <a:cubicBezTo>
                  <a:pt x="2390914" y="1308987"/>
                  <a:pt x="2375035" y="1419000"/>
                  <a:pt x="2344329" y="1522910"/>
                </a:cubicBezTo>
                <a:cubicBezTo>
                  <a:pt x="2066307" y="1015476"/>
                  <a:pt x="1553437" y="663959"/>
                  <a:pt x="959223" y="600552"/>
                </a:cubicBezTo>
                <a:lnTo>
                  <a:pt x="864631" y="596352"/>
                </a:lnTo>
                <a:cubicBezTo>
                  <a:pt x="907064" y="522568"/>
                  <a:pt x="955150" y="452387"/>
                  <a:pt x="1010214" y="387898"/>
                </a:cubicBezTo>
                <a:cubicBezTo>
                  <a:pt x="1122148" y="420510"/>
                  <a:pt x="1261495" y="433074"/>
                  <a:pt x="1437226" y="415578"/>
                </a:cubicBezTo>
                <a:cubicBezTo>
                  <a:pt x="1605555" y="362253"/>
                  <a:pt x="1791720" y="335061"/>
                  <a:pt x="1949984" y="342891"/>
                </a:cubicBezTo>
                <a:close/>
                <a:moveTo>
                  <a:pt x="645877" y="135832"/>
                </a:moveTo>
                <a:cubicBezTo>
                  <a:pt x="699247" y="208461"/>
                  <a:pt x="768689" y="278008"/>
                  <a:pt x="866491" y="329123"/>
                </a:cubicBezTo>
                <a:cubicBezTo>
                  <a:pt x="800430" y="410892"/>
                  <a:pt x="743691" y="499993"/>
                  <a:pt x="695084" y="593886"/>
                </a:cubicBezTo>
                <a:cubicBezTo>
                  <a:pt x="487669" y="600275"/>
                  <a:pt x="286081" y="644629"/>
                  <a:pt x="98288" y="720924"/>
                </a:cubicBezTo>
                <a:cubicBezTo>
                  <a:pt x="207511" y="467961"/>
                  <a:pt x="401699" y="260335"/>
                  <a:pt x="645877" y="135832"/>
                </a:cubicBezTo>
                <a:close/>
                <a:moveTo>
                  <a:pt x="1421192" y="21777"/>
                </a:moveTo>
                <a:cubicBezTo>
                  <a:pt x="1556568" y="47494"/>
                  <a:pt x="1683835" y="96073"/>
                  <a:pt x="1798675" y="163618"/>
                </a:cubicBezTo>
                <a:cubicBezTo>
                  <a:pt x="1745123" y="171055"/>
                  <a:pt x="1687959" y="186995"/>
                  <a:pt x="1626738" y="211372"/>
                </a:cubicBezTo>
                <a:cubicBezTo>
                  <a:pt x="1422699" y="270506"/>
                  <a:pt x="1257466" y="279678"/>
                  <a:pt x="1126105" y="257383"/>
                </a:cubicBezTo>
                <a:cubicBezTo>
                  <a:pt x="1214004" y="167486"/>
                  <a:pt x="1313290" y="88650"/>
                  <a:pt x="1421192" y="21777"/>
                </a:cubicBezTo>
                <a:close/>
                <a:moveTo>
                  <a:pt x="1192903" y="0"/>
                </a:moveTo>
                <a:cubicBezTo>
                  <a:pt x="1110779" y="62762"/>
                  <a:pt x="1034516" y="132486"/>
                  <a:pt x="966800" y="209999"/>
                </a:cubicBezTo>
                <a:cubicBezTo>
                  <a:pt x="885863" y="177026"/>
                  <a:pt x="825266" y="128646"/>
                  <a:pt x="781556" y="76616"/>
                </a:cubicBezTo>
                <a:cubicBezTo>
                  <a:pt x="909026" y="26315"/>
                  <a:pt x="1047935" y="247"/>
                  <a:pt x="119290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B325B97A-294E-4D60-8147-CEA9BE681F27}"/>
              </a:ext>
            </a:extLst>
          </p:cNvPr>
          <p:cNvSpPr/>
          <p:nvPr/>
        </p:nvSpPr>
        <p:spPr>
          <a:xfrm>
            <a:off x="7316915" y="3309960"/>
            <a:ext cx="177403" cy="226473"/>
          </a:xfrm>
          <a:custGeom>
            <a:avLst/>
            <a:gdLst/>
            <a:ahLst/>
            <a:cxnLst/>
            <a:rect l="l" t="t" r="r" b="b"/>
            <a:pathLst>
              <a:path w="3098702" h="3955818">
                <a:moveTo>
                  <a:pt x="584057" y="3782388"/>
                </a:moveTo>
                <a:lnTo>
                  <a:pt x="2472989" y="3782388"/>
                </a:lnTo>
                <a:cubicBezTo>
                  <a:pt x="2499530" y="3782388"/>
                  <a:pt x="2521045" y="3803903"/>
                  <a:pt x="2521045" y="3830444"/>
                </a:cubicBezTo>
                <a:lnTo>
                  <a:pt x="2521045" y="3907762"/>
                </a:lnTo>
                <a:cubicBezTo>
                  <a:pt x="2521045" y="3934303"/>
                  <a:pt x="2499530" y="3955818"/>
                  <a:pt x="2472989" y="3955818"/>
                </a:cubicBezTo>
                <a:lnTo>
                  <a:pt x="584057" y="3955818"/>
                </a:lnTo>
                <a:cubicBezTo>
                  <a:pt x="557516" y="3955818"/>
                  <a:pt x="536001" y="3934303"/>
                  <a:pt x="536001" y="3907762"/>
                </a:cubicBezTo>
                <a:lnTo>
                  <a:pt x="536001" y="3830444"/>
                </a:lnTo>
                <a:cubicBezTo>
                  <a:pt x="536001" y="3803903"/>
                  <a:pt x="557516" y="3782388"/>
                  <a:pt x="584057" y="3782388"/>
                </a:cubicBezTo>
                <a:close/>
                <a:moveTo>
                  <a:pt x="1084610" y="2997223"/>
                </a:moveTo>
                <a:cubicBezTo>
                  <a:pt x="1045477" y="2997223"/>
                  <a:pt x="1013754" y="3028946"/>
                  <a:pt x="1013754" y="3068079"/>
                </a:cubicBezTo>
                <a:lnTo>
                  <a:pt x="1013754" y="3351492"/>
                </a:lnTo>
                <a:cubicBezTo>
                  <a:pt x="1013754" y="3390625"/>
                  <a:pt x="1045477" y="3422348"/>
                  <a:pt x="1084610" y="3422348"/>
                </a:cubicBezTo>
                <a:lnTo>
                  <a:pt x="2014092" y="3422348"/>
                </a:lnTo>
                <a:cubicBezTo>
                  <a:pt x="2053225" y="3422348"/>
                  <a:pt x="2084948" y="3390625"/>
                  <a:pt x="2084948" y="3351492"/>
                </a:cubicBezTo>
                <a:lnTo>
                  <a:pt x="2084948" y="3068079"/>
                </a:lnTo>
                <a:cubicBezTo>
                  <a:pt x="2084948" y="3028946"/>
                  <a:pt x="2053225" y="2997223"/>
                  <a:pt x="2014092" y="2997223"/>
                </a:cubicBezTo>
                <a:close/>
                <a:moveTo>
                  <a:pt x="656690" y="2906112"/>
                </a:moveTo>
                <a:lnTo>
                  <a:pt x="2442013" y="2906112"/>
                </a:lnTo>
                <a:lnTo>
                  <a:pt x="2442013" y="3712250"/>
                </a:lnTo>
                <a:lnTo>
                  <a:pt x="656690" y="3712250"/>
                </a:lnTo>
                <a:close/>
                <a:moveTo>
                  <a:pt x="575330" y="2669437"/>
                </a:moveTo>
                <a:lnTo>
                  <a:pt x="2464262" y="2669437"/>
                </a:lnTo>
                <a:cubicBezTo>
                  <a:pt x="2490803" y="2669437"/>
                  <a:pt x="2512318" y="2690952"/>
                  <a:pt x="2512318" y="2717493"/>
                </a:cubicBezTo>
                <a:lnTo>
                  <a:pt x="2512318" y="2794811"/>
                </a:lnTo>
                <a:cubicBezTo>
                  <a:pt x="2512318" y="2821352"/>
                  <a:pt x="2490803" y="2842867"/>
                  <a:pt x="2464262" y="2842867"/>
                </a:cubicBezTo>
                <a:lnTo>
                  <a:pt x="575330" y="2842867"/>
                </a:lnTo>
                <a:cubicBezTo>
                  <a:pt x="548789" y="2842867"/>
                  <a:pt x="527274" y="2821352"/>
                  <a:pt x="527274" y="2794811"/>
                </a:cubicBezTo>
                <a:lnTo>
                  <a:pt x="527274" y="2717493"/>
                </a:lnTo>
                <a:cubicBezTo>
                  <a:pt x="527274" y="2690952"/>
                  <a:pt x="548789" y="2669437"/>
                  <a:pt x="575330" y="2669437"/>
                </a:cubicBezTo>
                <a:close/>
                <a:moveTo>
                  <a:pt x="1349992" y="2168510"/>
                </a:moveTo>
                <a:lnTo>
                  <a:pt x="1707057" y="2168510"/>
                </a:lnTo>
                <a:lnTo>
                  <a:pt x="1707057" y="2370734"/>
                </a:lnTo>
                <a:cubicBezTo>
                  <a:pt x="1874747" y="2404729"/>
                  <a:pt x="1985722" y="2490502"/>
                  <a:pt x="1985722" y="2586734"/>
                </a:cubicBezTo>
                <a:lnTo>
                  <a:pt x="1071576" y="2594663"/>
                </a:lnTo>
                <a:cubicBezTo>
                  <a:pt x="1065230" y="2495535"/>
                  <a:pt x="1177348" y="2405698"/>
                  <a:pt x="1349992" y="2368429"/>
                </a:cubicBezTo>
                <a:close/>
                <a:moveTo>
                  <a:pt x="2631656" y="450715"/>
                </a:moveTo>
                <a:cubicBezTo>
                  <a:pt x="2599636" y="450919"/>
                  <a:pt x="2565613" y="455880"/>
                  <a:pt x="2530064" y="466051"/>
                </a:cubicBezTo>
                <a:cubicBezTo>
                  <a:pt x="2503375" y="834241"/>
                  <a:pt x="2405544" y="1178921"/>
                  <a:pt x="2250893" y="1444917"/>
                </a:cubicBezTo>
                <a:cubicBezTo>
                  <a:pt x="2218111" y="1501300"/>
                  <a:pt x="2183585" y="1552913"/>
                  <a:pt x="2146402" y="1598826"/>
                </a:cubicBezTo>
                <a:cubicBezTo>
                  <a:pt x="2293461" y="1638047"/>
                  <a:pt x="2493561" y="1550708"/>
                  <a:pt x="2660017" y="1363140"/>
                </a:cubicBezTo>
                <a:cubicBezTo>
                  <a:pt x="2786489" y="1220627"/>
                  <a:pt x="2874424" y="1040657"/>
                  <a:pt x="2899480" y="873043"/>
                </a:cubicBezTo>
                <a:cubicBezTo>
                  <a:pt x="2938482" y="612144"/>
                  <a:pt x="2819565" y="449517"/>
                  <a:pt x="2631656" y="450715"/>
                </a:cubicBezTo>
                <a:close/>
                <a:moveTo>
                  <a:pt x="467048" y="450715"/>
                </a:moveTo>
                <a:cubicBezTo>
                  <a:pt x="279139" y="449517"/>
                  <a:pt x="160221" y="612144"/>
                  <a:pt x="199222" y="873043"/>
                </a:cubicBezTo>
                <a:cubicBezTo>
                  <a:pt x="224279" y="1040657"/>
                  <a:pt x="312213" y="1220627"/>
                  <a:pt x="438685" y="1363140"/>
                </a:cubicBezTo>
                <a:cubicBezTo>
                  <a:pt x="605037" y="1550589"/>
                  <a:pt x="804990" y="1637937"/>
                  <a:pt x="952028" y="1598911"/>
                </a:cubicBezTo>
                <a:cubicBezTo>
                  <a:pt x="918104" y="1556765"/>
                  <a:pt x="886364" y="1509855"/>
                  <a:pt x="856054" y="1458932"/>
                </a:cubicBezTo>
                <a:cubicBezTo>
                  <a:pt x="696751" y="1191291"/>
                  <a:pt x="595828" y="840985"/>
                  <a:pt x="568527" y="466013"/>
                </a:cubicBezTo>
                <a:cubicBezTo>
                  <a:pt x="533017" y="455869"/>
                  <a:pt x="499033" y="450918"/>
                  <a:pt x="467048" y="450715"/>
                </a:cubicBezTo>
                <a:close/>
                <a:moveTo>
                  <a:pt x="2354966" y="348975"/>
                </a:moveTo>
                <a:lnTo>
                  <a:pt x="2153798" y="352632"/>
                </a:lnTo>
                <a:cubicBezTo>
                  <a:pt x="2173305" y="498936"/>
                  <a:pt x="2179729" y="531287"/>
                  <a:pt x="2185171" y="681814"/>
                </a:cubicBezTo>
                <a:cubicBezTo>
                  <a:pt x="2182853" y="813191"/>
                  <a:pt x="2159358" y="914444"/>
                  <a:pt x="2125875" y="1049479"/>
                </a:cubicBezTo>
                <a:cubicBezTo>
                  <a:pt x="2071222" y="1223496"/>
                  <a:pt x="2061228" y="1228079"/>
                  <a:pt x="2011151" y="1332869"/>
                </a:cubicBezTo>
                <a:cubicBezTo>
                  <a:pt x="1951069" y="1449268"/>
                  <a:pt x="1836673" y="1629725"/>
                  <a:pt x="1768261" y="1753641"/>
                </a:cubicBezTo>
                <a:cubicBezTo>
                  <a:pt x="1892204" y="1655451"/>
                  <a:pt x="2022124" y="1512091"/>
                  <a:pt x="2102591" y="1384075"/>
                </a:cubicBezTo>
                <a:cubicBezTo>
                  <a:pt x="2250115" y="1140235"/>
                  <a:pt x="2301557" y="994020"/>
                  <a:pt x="2350534" y="737869"/>
                </a:cubicBezTo>
                <a:cubicBezTo>
                  <a:pt x="2361833" y="563166"/>
                  <a:pt x="2370816" y="497718"/>
                  <a:pt x="2354966" y="348975"/>
                </a:cubicBezTo>
                <a:close/>
                <a:moveTo>
                  <a:pt x="2539333" y="238558"/>
                </a:moveTo>
                <a:lnTo>
                  <a:pt x="2536537" y="347892"/>
                </a:lnTo>
                <a:cubicBezTo>
                  <a:pt x="2608900" y="315742"/>
                  <a:pt x="2677562" y="299616"/>
                  <a:pt x="2740368" y="297718"/>
                </a:cubicBezTo>
                <a:cubicBezTo>
                  <a:pt x="2983613" y="290369"/>
                  <a:pt x="3139018" y="496461"/>
                  <a:pt x="3089515" y="830455"/>
                </a:cubicBezTo>
                <a:cubicBezTo>
                  <a:pt x="3058092" y="1042474"/>
                  <a:pt x="2946966" y="1270289"/>
                  <a:pt x="2786963" y="1450704"/>
                </a:cubicBezTo>
                <a:cubicBezTo>
                  <a:pt x="2540351" y="1728779"/>
                  <a:pt x="2235198" y="1832763"/>
                  <a:pt x="2047591" y="1711869"/>
                </a:cubicBezTo>
                <a:cubicBezTo>
                  <a:pt x="1960010" y="1801924"/>
                  <a:pt x="1864893" y="1865189"/>
                  <a:pt x="1766566" y="1901471"/>
                </a:cubicBezTo>
                <a:lnTo>
                  <a:pt x="1766566" y="2055268"/>
                </a:lnTo>
                <a:cubicBezTo>
                  <a:pt x="1766566" y="2085119"/>
                  <a:pt x="1742367" y="2109318"/>
                  <a:pt x="1712516" y="2109318"/>
                </a:cubicBezTo>
                <a:lnTo>
                  <a:pt x="1344530" y="2109318"/>
                </a:lnTo>
                <a:cubicBezTo>
                  <a:pt x="1314679" y="2109318"/>
                  <a:pt x="1290480" y="2085119"/>
                  <a:pt x="1290480" y="2055268"/>
                </a:cubicBezTo>
                <a:lnTo>
                  <a:pt x="1290480" y="1884230"/>
                </a:lnTo>
                <a:cubicBezTo>
                  <a:pt x="1206899" y="1846694"/>
                  <a:pt x="1126105" y="1789314"/>
                  <a:pt x="1051155" y="1711837"/>
                </a:cubicBezTo>
                <a:cubicBezTo>
                  <a:pt x="863555" y="1832780"/>
                  <a:pt x="558372" y="1728802"/>
                  <a:pt x="311739" y="1450704"/>
                </a:cubicBezTo>
                <a:cubicBezTo>
                  <a:pt x="151737" y="1270289"/>
                  <a:pt x="40611" y="1042474"/>
                  <a:pt x="9187" y="830455"/>
                </a:cubicBezTo>
                <a:cubicBezTo>
                  <a:pt x="-40316" y="496461"/>
                  <a:pt x="115089" y="290369"/>
                  <a:pt x="358334" y="297718"/>
                </a:cubicBezTo>
                <a:cubicBezTo>
                  <a:pt x="421167" y="299617"/>
                  <a:pt x="489861" y="315756"/>
                  <a:pt x="562257" y="347936"/>
                </a:cubicBezTo>
                <a:cubicBezTo>
                  <a:pt x="559920" y="314992"/>
                  <a:pt x="559351" y="281866"/>
                  <a:pt x="559351" y="248638"/>
                </a:cubicBezTo>
                <a:close/>
                <a:moveTo>
                  <a:pt x="517407" y="0"/>
                </a:moveTo>
                <a:lnTo>
                  <a:pt x="2581295" y="0"/>
                </a:lnTo>
                <a:cubicBezTo>
                  <a:pt x="2607836" y="0"/>
                  <a:pt x="2629351" y="21515"/>
                  <a:pt x="2629351" y="48056"/>
                </a:cubicBezTo>
                <a:lnTo>
                  <a:pt x="2629351" y="125374"/>
                </a:lnTo>
                <a:cubicBezTo>
                  <a:pt x="2629351" y="151915"/>
                  <a:pt x="2607836" y="173430"/>
                  <a:pt x="2581295" y="173430"/>
                </a:cubicBezTo>
                <a:lnTo>
                  <a:pt x="517407" y="173430"/>
                </a:lnTo>
                <a:cubicBezTo>
                  <a:pt x="490866" y="173430"/>
                  <a:pt x="469351" y="151915"/>
                  <a:pt x="469351" y="125374"/>
                </a:cubicBezTo>
                <a:lnTo>
                  <a:pt x="469351" y="48056"/>
                </a:lnTo>
                <a:cubicBezTo>
                  <a:pt x="469351" y="21515"/>
                  <a:pt x="490866" y="0"/>
                  <a:pt x="51740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ounded Rectangle 2">
            <a:extLst>
              <a:ext uri="{FF2B5EF4-FFF2-40B4-BE49-F238E27FC236}">
                <a16:creationId xmlns:a16="http://schemas.microsoft.com/office/drawing/2014/main" id="{E0D47EAD-C3A3-4A41-AFEA-95086AEF59ED}"/>
              </a:ext>
            </a:extLst>
          </p:cNvPr>
          <p:cNvSpPr/>
          <p:nvPr/>
        </p:nvSpPr>
        <p:spPr>
          <a:xfrm>
            <a:off x="8093878" y="3602791"/>
            <a:ext cx="156655" cy="226738"/>
          </a:xfrm>
          <a:custGeom>
            <a:avLst/>
            <a:gdLst/>
            <a:ahLst/>
            <a:cxnLst/>
            <a:rect l="l" t="t" r="r" b="b"/>
            <a:pathLst>
              <a:path w="2736304" h="3960440">
                <a:moveTo>
                  <a:pt x="1535774" y="3045693"/>
                </a:moveTo>
                <a:cubicBezTo>
                  <a:pt x="1502632" y="3045693"/>
                  <a:pt x="1475766" y="3072559"/>
                  <a:pt x="1475766" y="3105701"/>
                </a:cubicBezTo>
                <a:lnTo>
                  <a:pt x="1475766" y="3345725"/>
                </a:lnTo>
                <a:cubicBezTo>
                  <a:pt x="1475766" y="3378867"/>
                  <a:pt x="1502632" y="3405733"/>
                  <a:pt x="1535774" y="3405733"/>
                </a:cubicBezTo>
                <a:lnTo>
                  <a:pt x="1775798" y="3405733"/>
                </a:lnTo>
                <a:cubicBezTo>
                  <a:pt x="1808940" y="3405733"/>
                  <a:pt x="1835806" y="3378867"/>
                  <a:pt x="1835806" y="3345725"/>
                </a:cubicBezTo>
                <a:lnTo>
                  <a:pt x="1835806" y="3105701"/>
                </a:lnTo>
                <a:cubicBezTo>
                  <a:pt x="1835806" y="3072559"/>
                  <a:pt x="1808940" y="3045693"/>
                  <a:pt x="1775798" y="3045693"/>
                </a:cubicBezTo>
                <a:close/>
                <a:moveTo>
                  <a:pt x="973636" y="3045693"/>
                </a:moveTo>
                <a:cubicBezTo>
                  <a:pt x="940494" y="3045693"/>
                  <a:pt x="913628" y="3072559"/>
                  <a:pt x="913628" y="3105701"/>
                </a:cubicBezTo>
                <a:lnTo>
                  <a:pt x="913628" y="3345725"/>
                </a:lnTo>
                <a:cubicBezTo>
                  <a:pt x="913628" y="3378867"/>
                  <a:pt x="940494" y="3405733"/>
                  <a:pt x="973636" y="3405733"/>
                </a:cubicBezTo>
                <a:lnTo>
                  <a:pt x="1213660" y="3405733"/>
                </a:lnTo>
                <a:cubicBezTo>
                  <a:pt x="1246802" y="3405733"/>
                  <a:pt x="1273668" y="3378867"/>
                  <a:pt x="1273668" y="3345725"/>
                </a:cubicBezTo>
                <a:lnTo>
                  <a:pt x="1273668" y="3105701"/>
                </a:lnTo>
                <a:cubicBezTo>
                  <a:pt x="1273668" y="3072559"/>
                  <a:pt x="1246802" y="3045693"/>
                  <a:pt x="1213660" y="3045693"/>
                </a:cubicBezTo>
                <a:close/>
                <a:moveTo>
                  <a:pt x="411498" y="3045693"/>
                </a:moveTo>
                <a:cubicBezTo>
                  <a:pt x="378356" y="3045693"/>
                  <a:pt x="351490" y="3072559"/>
                  <a:pt x="351490" y="3105701"/>
                </a:cubicBezTo>
                <a:lnTo>
                  <a:pt x="351490" y="3345725"/>
                </a:lnTo>
                <a:cubicBezTo>
                  <a:pt x="351490" y="3378867"/>
                  <a:pt x="378356" y="3405733"/>
                  <a:pt x="411498" y="3405733"/>
                </a:cubicBezTo>
                <a:lnTo>
                  <a:pt x="651522" y="3405733"/>
                </a:lnTo>
                <a:cubicBezTo>
                  <a:pt x="684664" y="3405733"/>
                  <a:pt x="711530" y="3378867"/>
                  <a:pt x="711530" y="3345725"/>
                </a:cubicBezTo>
                <a:lnTo>
                  <a:pt x="711530" y="3105701"/>
                </a:lnTo>
                <a:cubicBezTo>
                  <a:pt x="711530" y="3072559"/>
                  <a:pt x="684664" y="3045693"/>
                  <a:pt x="651522" y="3045693"/>
                </a:cubicBezTo>
                <a:close/>
                <a:moveTo>
                  <a:pt x="2091548" y="2450508"/>
                </a:moveTo>
                <a:cubicBezTo>
                  <a:pt x="2058410" y="2450508"/>
                  <a:pt x="2031547" y="2477371"/>
                  <a:pt x="2031547" y="2510509"/>
                </a:cubicBezTo>
                <a:lnTo>
                  <a:pt x="2031547" y="3345732"/>
                </a:lnTo>
                <a:cubicBezTo>
                  <a:pt x="2031547" y="3378870"/>
                  <a:pt x="2058410" y="3405733"/>
                  <a:pt x="2091548" y="3405733"/>
                </a:cubicBezTo>
                <a:lnTo>
                  <a:pt x="2331546" y="3405733"/>
                </a:lnTo>
                <a:cubicBezTo>
                  <a:pt x="2364684" y="3405733"/>
                  <a:pt x="2391547" y="3378870"/>
                  <a:pt x="2391547" y="3345732"/>
                </a:cubicBezTo>
                <a:lnTo>
                  <a:pt x="2391547" y="2510509"/>
                </a:lnTo>
                <a:cubicBezTo>
                  <a:pt x="2391547" y="2477371"/>
                  <a:pt x="2364684" y="2450508"/>
                  <a:pt x="2331546" y="2450508"/>
                </a:cubicBezTo>
                <a:close/>
                <a:moveTo>
                  <a:pt x="1535774" y="2450508"/>
                </a:moveTo>
                <a:cubicBezTo>
                  <a:pt x="1502632" y="2450508"/>
                  <a:pt x="1475766" y="2477374"/>
                  <a:pt x="1475766" y="2510516"/>
                </a:cubicBezTo>
                <a:lnTo>
                  <a:pt x="1475766" y="2750540"/>
                </a:lnTo>
                <a:cubicBezTo>
                  <a:pt x="1475766" y="2783682"/>
                  <a:pt x="1502632" y="2810548"/>
                  <a:pt x="1535774" y="2810548"/>
                </a:cubicBezTo>
                <a:lnTo>
                  <a:pt x="1775798" y="2810548"/>
                </a:lnTo>
                <a:cubicBezTo>
                  <a:pt x="1808940" y="2810548"/>
                  <a:pt x="1835806" y="2783682"/>
                  <a:pt x="1835806" y="2750540"/>
                </a:cubicBezTo>
                <a:lnTo>
                  <a:pt x="1835806" y="2510516"/>
                </a:lnTo>
                <a:cubicBezTo>
                  <a:pt x="1835806" y="2477374"/>
                  <a:pt x="1808940" y="2450508"/>
                  <a:pt x="1775798" y="2450508"/>
                </a:cubicBezTo>
                <a:close/>
                <a:moveTo>
                  <a:pt x="973636" y="2450508"/>
                </a:moveTo>
                <a:cubicBezTo>
                  <a:pt x="940494" y="2450508"/>
                  <a:pt x="913628" y="2477374"/>
                  <a:pt x="913628" y="2510516"/>
                </a:cubicBezTo>
                <a:lnTo>
                  <a:pt x="913628" y="2750540"/>
                </a:lnTo>
                <a:cubicBezTo>
                  <a:pt x="913628" y="2783682"/>
                  <a:pt x="940494" y="2810548"/>
                  <a:pt x="973636" y="2810548"/>
                </a:cubicBezTo>
                <a:lnTo>
                  <a:pt x="1213660" y="2810548"/>
                </a:lnTo>
                <a:cubicBezTo>
                  <a:pt x="1246802" y="2810548"/>
                  <a:pt x="1273668" y="2783682"/>
                  <a:pt x="1273668" y="2750540"/>
                </a:cubicBezTo>
                <a:lnTo>
                  <a:pt x="1273668" y="2510516"/>
                </a:lnTo>
                <a:cubicBezTo>
                  <a:pt x="1273668" y="2477374"/>
                  <a:pt x="1246802" y="2450508"/>
                  <a:pt x="1213660" y="2450508"/>
                </a:cubicBezTo>
                <a:close/>
                <a:moveTo>
                  <a:pt x="411498" y="2450508"/>
                </a:moveTo>
                <a:cubicBezTo>
                  <a:pt x="378356" y="2450508"/>
                  <a:pt x="351490" y="2477374"/>
                  <a:pt x="351490" y="2510516"/>
                </a:cubicBezTo>
                <a:lnTo>
                  <a:pt x="351490" y="2750540"/>
                </a:lnTo>
                <a:cubicBezTo>
                  <a:pt x="351490" y="2783682"/>
                  <a:pt x="378356" y="2810548"/>
                  <a:pt x="411498" y="2810548"/>
                </a:cubicBezTo>
                <a:lnTo>
                  <a:pt x="651522" y="2810548"/>
                </a:lnTo>
                <a:cubicBezTo>
                  <a:pt x="684664" y="2810548"/>
                  <a:pt x="711530" y="2783682"/>
                  <a:pt x="711530" y="2750540"/>
                </a:cubicBezTo>
                <a:lnTo>
                  <a:pt x="711530" y="2510516"/>
                </a:lnTo>
                <a:cubicBezTo>
                  <a:pt x="711530" y="2477374"/>
                  <a:pt x="684664" y="2450508"/>
                  <a:pt x="651522" y="2450508"/>
                </a:cubicBezTo>
                <a:close/>
                <a:moveTo>
                  <a:pt x="2091555" y="1855324"/>
                </a:moveTo>
                <a:cubicBezTo>
                  <a:pt x="2058413" y="1855324"/>
                  <a:pt x="2031547" y="1882190"/>
                  <a:pt x="2031547" y="1915332"/>
                </a:cubicBezTo>
                <a:lnTo>
                  <a:pt x="2031547" y="2155356"/>
                </a:lnTo>
                <a:cubicBezTo>
                  <a:pt x="2031547" y="2188498"/>
                  <a:pt x="2058413" y="2215364"/>
                  <a:pt x="2091555" y="2215364"/>
                </a:cubicBezTo>
                <a:lnTo>
                  <a:pt x="2331579" y="2215364"/>
                </a:lnTo>
                <a:cubicBezTo>
                  <a:pt x="2364721" y="2215364"/>
                  <a:pt x="2391587" y="2188498"/>
                  <a:pt x="2391587" y="2155356"/>
                </a:cubicBezTo>
                <a:lnTo>
                  <a:pt x="2391587" y="1915332"/>
                </a:lnTo>
                <a:cubicBezTo>
                  <a:pt x="2391587" y="1882190"/>
                  <a:pt x="2364721" y="1855324"/>
                  <a:pt x="2331579" y="1855324"/>
                </a:cubicBezTo>
                <a:close/>
                <a:moveTo>
                  <a:pt x="1529417" y="1855324"/>
                </a:moveTo>
                <a:cubicBezTo>
                  <a:pt x="1496275" y="1855324"/>
                  <a:pt x="1469409" y="1882190"/>
                  <a:pt x="1469409" y="1915332"/>
                </a:cubicBezTo>
                <a:lnTo>
                  <a:pt x="1469409" y="2155356"/>
                </a:lnTo>
                <a:cubicBezTo>
                  <a:pt x="1469409" y="2188498"/>
                  <a:pt x="1496275" y="2215364"/>
                  <a:pt x="1529417" y="2215364"/>
                </a:cubicBezTo>
                <a:lnTo>
                  <a:pt x="1769441" y="2215364"/>
                </a:lnTo>
                <a:cubicBezTo>
                  <a:pt x="1802583" y="2215364"/>
                  <a:pt x="1829449" y="2188498"/>
                  <a:pt x="1829449" y="2155356"/>
                </a:cubicBezTo>
                <a:lnTo>
                  <a:pt x="1829449" y="1915332"/>
                </a:lnTo>
                <a:cubicBezTo>
                  <a:pt x="1829449" y="1882190"/>
                  <a:pt x="1802583" y="1855324"/>
                  <a:pt x="1769441" y="1855324"/>
                </a:cubicBezTo>
                <a:close/>
                <a:moveTo>
                  <a:pt x="967279" y="1855324"/>
                </a:moveTo>
                <a:cubicBezTo>
                  <a:pt x="934137" y="1855324"/>
                  <a:pt x="907271" y="1882190"/>
                  <a:pt x="907271" y="1915332"/>
                </a:cubicBezTo>
                <a:lnTo>
                  <a:pt x="907271" y="2155356"/>
                </a:lnTo>
                <a:cubicBezTo>
                  <a:pt x="907271" y="2188498"/>
                  <a:pt x="934137" y="2215364"/>
                  <a:pt x="967279" y="2215364"/>
                </a:cubicBezTo>
                <a:lnTo>
                  <a:pt x="1207303" y="2215364"/>
                </a:lnTo>
                <a:cubicBezTo>
                  <a:pt x="1240445" y="2215364"/>
                  <a:pt x="1267311" y="2188498"/>
                  <a:pt x="1267311" y="2155356"/>
                </a:cubicBezTo>
                <a:lnTo>
                  <a:pt x="1267311" y="1915332"/>
                </a:lnTo>
                <a:cubicBezTo>
                  <a:pt x="1267311" y="1882190"/>
                  <a:pt x="1240445" y="1855324"/>
                  <a:pt x="1207303" y="1855324"/>
                </a:cubicBezTo>
                <a:close/>
                <a:moveTo>
                  <a:pt x="405141" y="1855324"/>
                </a:moveTo>
                <a:cubicBezTo>
                  <a:pt x="371999" y="1855324"/>
                  <a:pt x="345133" y="1882190"/>
                  <a:pt x="345133" y="1915332"/>
                </a:cubicBezTo>
                <a:lnTo>
                  <a:pt x="345133" y="2155356"/>
                </a:lnTo>
                <a:cubicBezTo>
                  <a:pt x="345133" y="2188498"/>
                  <a:pt x="371999" y="2215364"/>
                  <a:pt x="405141" y="2215364"/>
                </a:cubicBezTo>
                <a:lnTo>
                  <a:pt x="645165" y="2215364"/>
                </a:lnTo>
                <a:cubicBezTo>
                  <a:pt x="678307" y="2215364"/>
                  <a:pt x="705173" y="2188498"/>
                  <a:pt x="705173" y="2155356"/>
                </a:cubicBezTo>
                <a:lnTo>
                  <a:pt x="705173" y="1915332"/>
                </a:lnTo>
                <a:cubicBezTo>
                  <a:pt x="705173" y="1882190"/>
                  <a:pt x="678307" y="1855324"/>
                  <a:pt x="645165" y="1855324"/>
                </a:cubicBezTo>
                <a:close/>
                <a:moveTo>
                  <a:pt x="2091555" y="1260140"/>
                </a:moveTo>
                <a:cubicBezTo>
                  <a:pt x="2058413" y="1260140"/>
                  <a:pt x="2031547" y="1287006"/>
                  <a:pt x="2031547" y="1320148"/>
                </a:cubicBezTo>
                <a:lnTo>
                  <a:pt x="2031547" y="1560172"/>
                </a:lnTo>
                <a:cubicBezTo>
                  <a:pt x="2031547" y="1593314"/>
                  <a:pt x="2058413" y="1620180"/>
                  <a:pt x="2091555" y="1620180"/>
                </a:cubicBezTo>
                <a:lnTo>
                  <a:pt x="2331579" y="1620180"/>
                </a:lnTo>
                <a:cubicBezTo>
                  <a:pt x="2364721" y="1620180"/>
                  <a:pt x="2391587" y="1593314"/>
                  <a:pt x="2391587" y="1560172"/>
                </a:cubicBezTo>
                <a:lnTo>
                  <a:pt x="2391587" y="1320148"/>
                </a:lnTo>
                <a:cubicBezTo>
                  <a:pt x="2391587" y="1287006"/>
                  <a:pt x="2364721" y="1260140"/>
                  <a:pt x="2331579" y="1260140"/>
                </a:cubicBezTo>
                <a:close/>
                <a:moveTo>
                  <a:pt x="1529417" y="1260140"/>
                </a:moveTo>
                <a:cubicBezTo>
                  <a:pt x="1496275" y="1260140"/>
                  <a:pt x="1469409" y="1287006"/>
                  <a:pt x="1469409" y="1320148"/>
                </a:cubicBezTo>
                <a:lnTo>
                  <a:pt x="1469409" y="1560172"/>
                </a:lnTo>
                <a:cubicBezTo>
                  <a:pt x="1469409" y="1593314"/>
                  <a:pt x="1496275" y="1620180"/>
                  <a:pt x="1529417" y="1620180"/>
                </a:cubicBezTo>
                <a:lnTo>
                  <a:pt x="1769441" y="1620180"/>
                </a:lnTo>
                <a:cubicBezTo>
                  <a:pt x="1802583" y="1620180"/>
                  <a:pt x="1829449" y="1593314"/>
                  <a:pt x="1829449" y="1560172"/>
                </a:cubicBezTo>
                <a:lnTo>
                  <a:pt x="1829449" y="1320148"/>
                </a:lnTo>
                <a:cubicBezTo>
                  <a:pt x="1829449" y="1287006"/>
                  <a:pt x="1802583" y="1260140"/>
                  <a:pt x="1769441" y="1260140"/>
                </a:cubicBezTo>
                <a:close/>
                <a:moveTo>
                  <a:pt x="967279" y="1260140"/>
                </a:moveTo>
                <a:cubicBezTo>
                  <a:pt x="934137" y="1260140"/>
                  <a:pt x="907271" y="1287006"/>
                  <a:pt x="907271" y="1320148"/>
                </a:cubicBezTo>
                <a:lnTo>
                  <a:pt x="907271" y="1560172"/>
                </a:lnTo>
                <a:cubicBezTo>
                  <a:pt x="907271" y="1593314"/>
                  <a:pt x="934137" y="1620180"/>
                  <a:pt x="967279" y="1620180"/>
                </a:cubicBezTo>
                <a:lnTo>
                  <a:pt x="1207303" y="1620180"/>
                </a:lnTo>
                <a:cubicBezTo>
                  <a:pt x="1240445" y="1620180"/>
                  <a:pt x="1267311" y="1593314"/>
                  <a:pt x="1267311" y="1560172"/>
                </a:cubicBezTo>
                <a:lnTo>
                  <a:pt x="1267311" y="1320148"/>
                </a:lnTo>
                <a:cubicBezTo>
                  <a:pt x="1267311" y="1287006"/>
                  <a:pt x="1240445" y="1260140"/>
                  <a:pt x="1207303" y="1260140"/>
                </a:cubicBezTo>
                <a:close/>
                <a:moveTo>
                  <a:pt x="405141" y="1260140"/>
                </a:moveTo>
                <a:cubicBezTo>
                  <a:pt x="371999" y="1260140"/>
                  <a:pt x="345133" y="1287006"/>
                  <a:pt x="345133" y="1320148"/>
                </a:cubicBezTo>
                <a:lnTo>
                  <a:pt x="345133" y="1560172"/>
                </a:lnTo>
                <a:cubicBezTo>
                  <a:pt x="345133" y="1593314"/>
                  <a:pt x="371999" y="1620180"/>
                  <a:pt x="405141" y="1620180"/>
                </a:cubicBezTo>
                <a:lnTo>
                  <a:pt x="645165" y="1620180"/>
                </a:lnTo>
                <a:cubicBezTo>
                  <a:pt x="678307" y="1620180"/>
                  <a:pt x="705173" y="1593314"/>
                  <a:pt x="705173" y="1560172"/>
                </a:cubicBezTo>
                <a:lnTo>
                  <a:pt x="705173" y="1320148"/>
                </a:lnTo>
                <a:cubicBezTo>
                  <a:pt x="705173" y="1287006"/>
                  <a:pt x="678307" y="1260140"/>
                  <a:pt x="645165" y="1260140"/>
                </a:cubicBezTo>
                <a:close/>
                <a:moveTo>
                  <a:pt x="444129" y="277258"/>
                </a:moveTo>
                <a:cubicBezTo>
                  <a:pt x="318150" y="277258"/>
                  <a:pt x="216024" y="379384"/>
                  <a:pt x="216024" y="505363"/>
                </a:cubicBezTo>
                <a:lnTo>
                  <a:pt x="216024" y="744003"/>
                </a:lnTo>
                <a:cubicBezTo>
                  <a:pt x="216024" y="869982"/>
                  <a:pt x="318150" y="972108"/>
                  <a:pt x="444129" y="972108"/>
                </a:cubicBezTo>
                <a:lnTo>
                  <a:pt x="2292175" y="972108"/>
                </a:lnTo>
                <a:cubicBezTo>
                  <a:pt x="2418154" y="972108"/>
                  <a:pt x="2520280" y="869982"/>
                  <a:pt x="2520280" y="744003"/>
                </a:cubicBezTo>
                <a:lnTo>
                  <a:pt x="2520280" y="505363"/>
                </a:lnTo>
                <a:cubicBezTo>
                  <a:pt x="2520280" y="379384"/>
                  <a:pt x="2418154" y="277258"/>
                  <a:pt x="2292175" y="277258"/>
                </a:cubicBezTo>
                <a:close/>
                <a:moveTo>
                  <a:pt x="456060" y="0"/>
                </a:moveTo>
                <a:lnTo>
                  <a:pt x="2280244" y="0"/>
                </a:lnTo>
                <a:cubicBezTo>
                  <a:pt x="2532119" y="0"/>
                  <a:pt x="2736304" y="204185"/>
                  <a:pt x="2736304" y="456060"/>
                </a:cubicBezTo>
                <a:lnTo>
                  <a:pt x="2736304" y="3504380"/>
                </a:lnTo>
                <a:cubicBezTo>
                  <a:pt x="2736304" y="3756255"/>
                  <a:pt x="2532119" y="3960440"/>
                  <a:pt x="2280244" y="3960440"/>
                </a:cubicBezTo>
                <a:lnTo>
                  <a:pt x="456060" y="3960440"/>
                </a:lnTo>
                <a:cubicBezTo>
                  <a:pt x="204185" y="3960440"/>
                  <a:pt x="0" y="3756255"/>
                  <a:pt x="0" y="3504380"/>
                </a:cubicBezTo>
                <a:lnTo>
                  <a:pt x="0" y="456060"/>
                </a:lnTo>
                <a:cubicBezTo>
                  <a:pt x="0" y="204185"/>
                  <a:pt x="204185" y="0"/>
                  <a:pt x="45606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Rounded Rectangle 1">
            <a:extLst>
              <a:ext uri="{FF2B5EF4-FFF2-40B4-BE49-F238E27FC236}">
                <a16:creationId xmlns:a16="http://schemas.microsoft.com/office/drawing/2014/main" id="{41FB7083-F44E-43D2-BAE6-F45F54291CB8}"/>
              </a:ext>
            </a:extLst>
          </p:cNvPr>
          <p:cNvSpPr/>
          <p:nvPr/>
        </p:nvSpPr>
        <p:spPr>
          <a:xfrm>
            <a:off x="8984013" y="3086412"/>
            <a:ext cx="184265" cy="218183"/>
          </a:xfrm>
          <a:custGeom>
            <a:avLst/>
            <a:gdLst/>
            <a:ahLst/>
            <a:cxnLst/>
            <a:rect l="l" t="t" r="r" b="b"/>
            <a:pathLst>
              <a:path w="3330520" h="3943576">
                <a:moveTo>
                  <a:pt x="91343" y="3355066"/>
                </a:moveTo>
                <a:lnTo>
                  <a:pt x="476428" y="3355066"/>
                </a:lnTo>
                <a:cubicBezTo>
                  <a:pt x="526871" y="3355066"/>
                  <a:pt x="567771" y="3405814"/>
                  <a:pt x="567771" y="3468422"/>
                </a:cubicBezTo>
                <a:cubicBezTo>
                  <a:pt x="567771" y="3531030"/>
                  <a:pt x="526871" y="3581777"/>
                  <a:pt x="476428" y="3581777"/>
                </a:cubicBezTo>
                <a:lnTo>
                  <a:pt x="91343" y="3581777"/>
                </a:lnTo>
                <a:cubicBezTo>
                  <a:pt x="40900" y="3581777"/>
                  <a:pt x="0" y="3531030"/>
                  <a:pt x="0" y="3468422"/>
                </a:cubicBezTo>
                <a:cubicBezTo>
                  <a:pt x="0" y="3405814"/>
                  <a:pt x="40900" y="3355066"/>
                  <a:pt x="91343" y="3355066"/>
                </a:cubicBezTo>
                <a:close/>
                <a:moveTo>
                  <a:pt x="91343" y="2927098"/>
                </a:moveTo>
                <a:lnTo>
                  <a:pt x="476428" y="2927098"/>
                </a:lnTo>
                <a:cubicBezTo>
                  <a:pt x="526871" y="2927098"/>
                  <a:pt x="567771" y="2977846"/>
                  <a:pt x="567771" y="3040454"/>
                </a:cubicBezTo>
                <a:cubicBezTo>
                  <a:pt x="567771" y="3103062"/>
                  <a:pt x="526871" y="3153809"/>
                  <a:pt x="476428" y="3153809"/>
                </a:cubicBezTo>
                <a:lnTo>
                  <a:pt x="91343" y="3153809"/>
                </a:lnTo>
                <a:cubicBezTo>
                  <a:pt x="40900" y="3153809"/>
                  <a:pt x="0" y="3103062"/>
                  <a:pt x="0" y="3040454"/>
                </a:cubicBezTo>
                <a:cubicBezTo>
                  <a:pt x="0" y="2977846"/>
                  <a:pt x="40900" y="2927098"/>
                  <a:pt x="91343" y="2927098"/>
                </a:cubicBezTo>
                <a:close/>
                <a:moveTo>
                  <a:pt x="91343" y="2499128"/>
                </a:moveTo>
                <a:lnTo>
                  <a:pt x="476428" y="2499128"/>
                </a:lnTo>
                <a:cubicBezTo>
                  <a:pt x="526871" y="2499128"/>
                  <a:pt x="567771" y="2549876"/>
                  <a:pt x="567771" y="2612484"/>
                </a:cubicBezTo>
                <a:cubicBezTo>
                  <a:pt x="567771" y="2675092"/>
                  <a:pt x="526871" y="2725839"/>
                  <a:pt x="476428" y="2725839"/>
                </a:cubicBezTo>
                <a:lnTo>
                  <a:pt x="91343" y="2725839"/>
                </a:lnTo>
                <a:cubicBezTo>
                  <a:pt x="40900" y="2725839"/>
                  <a:pt x="0" y="2675092"/>
                  <a:pt x="0" y="2612484"/>
                </a:cubicBezTo>
                <a:cubicBezTo>
                  <a:pt x="0" y="2549876"/>
                  <a:pt x="40900" y="2499128"/>
                  <a:pt x="91343" y="2499128"/>
                </a:cubicBezTo>
                <a:close/>
                <a:moveTo>
                  <a:pt x="91343" y="2071158"/>
                </a:moveTo>
                <a:lnTo>
                  <a:pt x="476428" y="2071158"/>
                </a:lnTo>
                <a:cubicBezTo>
                  <a:pt x="526871" y="2071158"/>
                  <a:pt x="567771" y="2121906"/>
                  <a:pt x="567771" y="2184514"/>
                </a:cubicBezTo>
                <a:cubicBezTo>
                  <a:pt x="567771" y="2247122"/>
                  <a:pt x="526871" y="2297869"/>
                  <a:pt x="476428" y="2297869"/>
                </a:cubicBezTo>
                <a:lnTo>
                  <a:pt x="91343" y="2297869"/>
                </a:lnTo>
                <a:cubicBezTo>
                  <a:pt x="40900" y="2297869"/>
                  <a:pt x="0" y="2247122"/>
                  <a:pt x="0" y="2184514"/>
                </a:cubicBezTo>
                <a:cubicBezTo>
                  <a:pt x="0" y="2121906"/>
                  <a:pt x="40900" y="2071158"/>
                  <a:pt x="91343" y="2071158"/>
                </a:cubicBezTo>
                <a:close/>
                <a:moveTo>
                  <a:pt x="2956837" y="1826561"/>
                </a:moveTo>
                <a:cubicBezTo>
                  <a:pt x="3052271" y="1826561"/>
                  <a:pt x="3129635" y="1903925"/>
                  <a:pt x="3129635" y="1999359"/>
                </a:cubicBezTo>
                <a:cubicBezTo>
                  <a:pt x="3129635" y="2094793"/>
                  <a:pt x="3052271" y="2172157"/>
                  <a:pt x="2956837" y="2172157"/>
                </a:cubicBezTo>
                <a:cubicBezTo>
                  <a:pt x="2861403" y="2172157"/>
                  <a:pt x="2784039" y="2094793"/>
                  <a:pt x="2784039" y="1999359"/>
                </a:cubicBezTo>
                <a:cubicBezTo>
                  <a:pt x="2784039" y="1903925"/>
                  <a:pt x="2861403" y="1826561"/>
                  <a:pt x="2956837" y="1826561"/>
                </a:cubicBezTo>
                <a:close/>
                <a:moveTo>
                  <a:pt x="2740566" y="1654736"/>
                </a:moveTo>
                <a:cubicBezTo>
                  <a:pt x="2653631" y="1654736"/>
                  <a:pt x="2583156" y="1725211"/>
                  <a:pt x="2583156" y="1812146"/>
                </a:cubicBezTo>
                <a:lnTo>
                  <a:pt x="2583156" y="2186573"/>
                </a:lnTo>
                <a:cubicBezTo>
                  <a:pt x="2583156" y="2273508"/>
                  <a:pt x="2653631" y="2343983"/>
                  <a:pt x="2740566" y="2343983"/>
                </a:cubicBezTo>
                <a:lnTo>
                  <a:pt x="3330519" y="2343983"/>
                </a:lnTo>
                <a:lnTo>
                  <a:pt x="3330519" y="1654736"/>
                </a:lnTo>
                <a:close/>
                <a:moveTo>
                  <a:pt x="91343" y="1643188"/>
                </a:moveTo>
                <a:lnTo>
                  <a:pt x="476428" y="1643188"/>
                </a:lnTo>
                <a:cubicBezTo>
                  <a:pt x="526871" y="1643188"/>
                  <a:pt x="567771" y="1693936"/>
                  <a:pt x="567771" y="1756544"/>
                </a:cubicBezTo>
                <a:cubicBezTo>
                  <a:pt x="567771" y="1819152"/>
                  <a:pt x="526871" y="1869899"/>
                  <a:pt x="476428" y="1869899"/>
                </a:cubicBezTo>
                <a:lnTo>
                  <a:pt x="91343" y="1869899"/>
                </a:lnTo>
                <a:cubicBezTo>
                  <a:pt x="40900" y="1869899"/>
                  <a:pt x="0" y="1819152"/>
                  <a:pt x="0" y="1756544"/>
                </a:cubicBezTo>
                <a:cubicBezTo>
                  <a:pt x="0" y="1693936"/>
                  <a:pt x="40900" y="1643188"/>
                  <a:pt x="91343" y="1643188"/>
                </a:cubicBezTo>
                <a:close/>
                <a:moveTo>
                  <a:pt x="91343" y="1215218"/>
                </a:moveTo>
                <a:lnTo>
                  <a:pt x="476428" y="1215218"/>
                </a:lnTo>
                <a:cubicBezTo>
                  <a:pt x="526871" y="1215218"/>
                  <a:pt x="567771" y="1265966"/>
                  <a:pt x="567771" y="1328574"/>
                </a:cubicBezTo>
                <a:cubicBezTo>
                  <a:pt x="567771" y="1391182"/>
                  <a:pt x="526871" y="1441929"/>
                  <a:pt x="476428" y="1441929"/>
                </a:cubicBezTo>
                <a:lnTo>
                  <a:pt x="91343" y="1441929"/>
                </a:lnTo>
                <a:cubicBezTo>
                  <a:pt x="40900" y="1441929"/>
                  <a:pt x="0" y="1391182"/>
                  <a:pt x="0" y="1328574"/>
                </a:cubicBezTo>
                <a:cubicBezTo>
                  <a:pt x="0" y="1265966"/>
                  <a:pt x="40900" y="1215218"/>
                  <a:pt x="91343" y="1215218"/>
                </a:cubicBezTo>
                <a:close/>
                <a:moveTo>
                  <a:pt x="91343" y="787248"/>
                </a:moveTo>
                <a:lnTo>
                  <a:pt x="476428" y="787248"/>
                </a:lnTo>
                <a:cubicBezTo>
                  <a:pt x="526871" y="787248"/>
                  <a:pt x="567771" y="837996"/>
                  <a:pt x="567771" y="900604"/>
                </a:cubicBezTo>
                <a:cubicBezTo>
                  <a:pt x="567771" y="963212"/>
                  <a:pt x="526871" y="1013959"/>
                  <a:pt x="476428" y="1013959"/>
                </a:cubicBezTo>
                <a:lnTo>
                  <a:pt x="91343" y="1013959"/>
                </a:lnTo>
                <a:cubicBezTo>
                  <a:pt x="40900" y="1013959"/>
                  <a:pt x="0" y="963212"/>
                  <a:pt x="0" y="900604"/>
                </a:cubicBezTo>
                <a:cubicBezTo>
                  <a:pt x="0" y="837996"/>
                  <a:pt x="40900" y="787248"/>
                  <a:pt x="91343" y="787248"/>
                </a:cubicBezTo>
                <a:close/>
                <a:moveTo>
                  <a:pt x="91343" y="359278"/>
                </a:moveTo>
                <a:lnTo>
                  <a:pt x="476428" y="359278"/>
                </a:lnTo>
                <a:cubicBezTo>
                  <a:pt x="526871" y="359278"/>
                  <a:pt x="567771" y="410026"/>
                  <a:pt x="567771" y="472634"/>
                </a:cubicBezTo>
                <a:cubicBezTo>
                  <a:pt x="567771" y="535241"/>
                  <a:pt x="526871" y="585989"/>
                  <a:pt x="476428" y="585989"/>
                </a:cubicBezTo>
                <a:lnTo>
                  <a:pt x="91343" y="585989"/>
                </a:lnTo>
                <a:cubicBezTo>
                  <a:pt x="40900" y="585989"/>
                  <a:pt x="0" y="535241"/>
                  <a:pt x="0" y="472634"/>
                </a:cubicBezTo>
                <a:cubicBezTo>
                  <a:pt x="0" y="410026"/>
                  <a:pt x="40900" y="359278"/>
                  <a:pt x="91343" y="359278"/>
                </a:cubicBezTo>
                <a:close/>
                <a:moveTo>
                  <a:pt x="750244" y="0"/>
                </a:moveTo>
                <a:lnTo>
                  <a:pt x="2814452" y="0"/>
                </a:lnTo>
                <a:cubicBezTo>
                  <a:pt x="3099468" y="0"/>
                  <a:pt x="3330520" y="231052"/>
                  <a:pt x="3330520" y="516068"/>
                </a:cubicBezTo>
                <a:lnTo>
                  <a:pt x="3330520" y="3427508"/>
                </a:lnTo>
                <a:cubicBezTo>
                  <a:pt x="3330520" y="3712524"/>
                  <a:pt x="3099468" y="3943576"/>
                  <a:pt x="2814452" y="3943576"/>
                </a:cubicBezTo>
                <a:lnTo>
                  <a:pt x="750244" y="3943576"/>
                </a:lnTo>
                <a:cubicBezTo>
                  <a:pt x="577386" y="3943576"/>
                  <a:pt x="424378" y="3858590"/>
                  <a:pt x="331698" y="3727422"/>
                </a:cubicBezTo>
                <a:lnTo>
                  <a:pt x="579614" y="3727422"/>
                </a:lnTo>
                <a:cubicBezTo>
                  <a:pt x="660851" y="3727422"/>
                  <a:pt x="726722" y="3628530"/>
                  <a:pt x="726722" y="3506525"/>
                </a:cubicBezTo>
                <a:cubicBezTo>
                  <a:pt x="726722" y="3399298"/>
                  <a:pt x="675843" y="3309924"/>
                  <a:pt x="608330" y="3289974"/>
                </a:cubicBezTo>
                <a:cubicBezTo>
                  <a:pt x="675843" y="3270025"/>
                  <a:pt x="726722" y="3180650"/>
                  <a:pt x="726722" y="3073424"/>
                </a:cubicBezTo>
                <a:cubicBezTo>
                  <a:pt x="726722" y="2966194"/>
                  <a:pt x="675840" y="2876817"/>
                  <a:pt x="608324" y="2856872"/>
                </a:cubicBezTo>
                <a:cubicBezTo>
                  <a:pt x="675840" y="2836927"/>
                  <a:pt x="726722" y="2747551"/>
                  <a:pt x="726722" y="2640321"/>
                </a:cubicBezTo>
                <a:cubicBezTo>
                  <a:pt x="726722" y="2533091"/>
                  <a:pt x="675839" y="2443714"/>
                  <a:pt x="608323" y="2423769"/>
                </a:cubicBezTo>
                <a:cubicBezTo>
                  <a:pt x="675839" y="2403824"/>
                  <a:pt x="726722" y="2314448"/>
                  <a:pt x="726722" y="2207218"/>
                </a:cubicBezTo>
                <a:cubicBezTo>
                  <a:pt x="726722" y="2099988"/>
                  <a:pt x="675840" y="2010611"/>
                  <a:pt x="608324" y="1990666"/>
                </a:cubicBezTo>
                <a:cubicBezTo>
                  <a:pt x="675840" y="1970721"/>
                  <a:pt x="726722" y="1881345"/>
                  <a:pt x="726722" y="1774115"/>
                </a:cubicBezTo>
                <a:cubicBezTo>
                  <a:pt x="726722" y="1666885"/>
                  <a:pt x="675840" y="1577508"/>
                  <a:pt x="608323" y="1557563"/>
                </a:cubicBezTo>
                <a:cubicBezTo>
                  <a:pt x="675840" y="1537618"/>
                  <a:pt x="726722" y="1448242"/>
                  <a:pt x="726722" y="1341012"/>
                </a:cubicBezTo>
                <a:cubicBezTo>
                  <a:pt x="726722" y="1233782"/>
                  <a:pt x="675840" y="1144405"/>
                  <a:pt x="608324" y="1124460"/>
                </a:cubicBezTo>
                <a:cubicBezTo>
                  <a:pt x="675840" y="1104515"/>
                  <a:pt x="726722" y="1015139"/>
                  <a:pt x="726722" y="907909"/>
                </a:cubicBezTo>
                <a:cubicBezTo>
                  <a:pt x="726722" y="800679"/>
                  <a:pt x="675840" y="711302"/>
                  <a:pt x="608324" y="691357"/>
                </a:cubicBezTo>
                <a:cubicBezTo>
                  <a:pt x="675840" y="671412"/>
                  <a:pt x="726722" y="582035"/>
                  <a:pt x="726722" y="474806"/>
                </a:cubicBezTo>
                <a:cubicBezTo>
                  <a:pt x="726722" y="352801"/>
                  <a:pt x="660851" y="253908"/>
                  <a:pt x="579614" y="253908"/>
                </a:cubicBezTo>
                <a:lnTo>
                  <a:pt x="307995" y="253908"/>
                </a:lnTo>
                <a:cubicBezTo>
                  <a:pt x="396188" y="101469"/>
                  <a:pt x="561367" y="0"/>
                  <a:pt x="750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BDB4269E-BCFD-4B49-BFE7-43886C62B58E}"/>
              </a:ext>
            </a:extLst>
          </p:cNvPr>
          <p:cNvSpPr/>
          <p:nvPr/>
        </p:nvSpPr>
        <p:spPr>
          <a:xfrm>
            <a:off x="8065590" y="3257925"/>
            <a:ext cx="219117" cy="216324"/>
          </a:xfrm>
          <a:custGeom>
            <a:avLst/>
            <a:gdLst/>
            <a:ahLst/>
            <a:cxnLst/>
            <a:rect l="l" t="t" r="r" b="b"/>
            <a:pathLst>
              <a:path w="3960440" h="3909959">
                <a:moveTo>
                  <a:pt x="3295100" y="2837905"/>
                </a:moveTo>
                <a:lnTo>
                  <a:pt x="3295100" y="3909959"/>
                </a:lnTo>
                <a:lnTo>
                  <a:pt x="2850926" y="3593378"/>
                </a:lnTo>
                <a:lnTo>
                  <a:pt x="2406751" y="3909959"/>
                </a:lnTo>
                <a:lnTo>
                  <a:pt x="2406750" y="2867478"/>
                </a:lnTo>
                <a:cubicBezTo>
                  <a:pt x="2425156" y="2874741"/>
                  <a:pt x="2445217" y="2878300"/>
                  <a:pt x="2466110" y="2878300"/>
                </a:cubicBezTo>
                <a:lnTo>
                  <a:pt x="2602491" y="2878300"/>
                </a:lnTo>
                <a:lnTo>
                  <a:pt x="2698867" y="2974676"/>
                </a:lnTo>
                <a:cubicBezTo>
                  <a:pt x="2769162" y="3044972"/>
                  <a:pt x="2883135" y="3044972"/>
                  <a:pt x="2953431" y="2974676"/>
                </a:cubicBezTo>
                <a:lnTo>
                  <a:pt x="3049807" y="2878300"/>
                </a:lnTo>
                <a:lnTo>
                  <a:pt x="3186103" y="2878300"/>
                </a:lnTo>
                <a:cubicBezTo>
                  <a:pt x="3227882" y="2878300"/>
                  <a:pt x="3266337" y="2864066"/>
                  <a:pt x="3295100" y="2837905"/>
                </a:cubicBezTo>
                <a:close/>
                <a:moveTo>
                  <a:pt x="670210" y="2051110"/>
                </a:moveTo>
                <a:lnTo>
                  <a:pt x="1930210" y="2051110"/>
                </a:lnTo>
                <a:lnTo>
                  <a:pt x="1930210" y="2231110"/>
                </a:lnTo>
                <a:lnTo>
                  <a:pt x="670210" y="2231110"/>
                </a:lnTo>
                <a:close/>
                <a:moveTo>
                  <a:pt x="2814369" y="1865836"/>
                </a:moveTo>
                <a:cubicBezTo>
                  <a:pt x="2615546" y="1865836"/>
                  <a:pt x="2454370" y="2027012"/>
                  <a:pt x="2454370" y="2225835"/>
                </a:cubicBezTo>
                <a:cubicBezTo>
                  <a:pt x="2454369" y="2424659"/>
                  <a:pt x="2615546" y="2585836"/>
                  <a:pt x="2814370" y="2585835"/>
                </a:cubicBezTo>
                <a:cubicBezTo>
                  <a:pt x="3013193" y="2585835"/>
                  <a:pt x="3174369" y="2424659"/>
                  <a:pt x="3174369" y="2225836"/>
                </a:cubicBezTo>
                <a:cubicBezTo>
                  <a:pt x="3174370" y="2027012"/>
                  <a:pt x="3013193" y="1865835"/>
                  <a:pt x="2814369" y="1865836"/>
                </a:cubicBezTo>
                <a:close/>
                <a:moveTo>
                  <a:pt x="669337" y="1674311"/>
                </a:moveTo>
                <a:lnTo>
                  <a:pt x="1929337" y="1674311"/>
                </a:lnTo>
                <a:lnTo>
                  <a:pt x="1929337" y="1854311"/>
                </a:lnTo>
                <a:lnTo>
                  <a:pt x="669337" y="1854311"/>
                </a:lnTo>
                <a:close/>
                <a:moveTo>
                  <a:pt x="2814327" y="1536678"/>
                </a:moveTo>
                <a:cubicBezTo>
                  <a:pt x="2860394" y="1536678"/>
                  <a:pt x="2906461" y="1554252"/>
                  <a:pt x="2941609" y="1589400"/>
                </a:cubicBezTo>
                <a:lnTo>
                  <a:pt x="3037985" y="1685776"/>
                </a:lnTo>
                <a:lnTo>
                  <a:pt x="3174366" y="1685775"/>
                </a:lnTo>
                <a:cubicBezTo>
                  <a:pt x="3273778" y="1685776"/>
                  <a:pt x="3354369" y="1766367"/>
                  <a:pt x="3354370" y="1865780"/>
                </a:cubicBezTo>
                <a:lnTo>
                  <a:pt x="3354369" y="2002160"/>
                </a:lnTo>
                <a:lnTo>
                  <a:pt x="3450805" y="2098596"/>
                </a:lnTo>
                <a:cubicBezTo>
                  <a:pt x="3521101" y="2168892"/>
                  <a:pt x="3521101" y="2282865"/>
                  <a:pt x="3450805" y="2353160"/>
                </a:cubicBezTo>
                <a:lnTo>
                  <a:pt x="3354370" y="2449596"/>
                </a:lnTo>
                <a:lnTo>
                  <a:pt x="3354370" y="2585892"/>
                </a:lnTo>
                <a:cubicBezTo>
                  <a:pt x="3354369" y="2685305"/>
                  <a:pt x="3273778" y="2765896"/>
                  <a:pt x="3174366" y="2765896"/>
                </a:cubicBezTo>
                <a:lnTo>
                  <a:pt x="3038070" y="2765896"/>
                </a:lnTo>
                <a:lnTo>
                  <a:pt x="2941694" y="2862272"/>
                </a:lnTo>
                <a:cubicBezTo>
                  <a:pt x="2871399" y="2932567"/>
                  <a:pt x="2757426" y="2932567"/>
                  <a:pt x="2687130" y="2862272"/>
                </a:cubicBezTo>
                <a:lnTo>
                  <a:pt x="2590754" y="2765896"/>
                </a:lnTo>
                <a:lnTo>
                  <a:pt x="2454373" y="2765896"/>
                </a:lnTo>
                <a:cubicBezTo>
                  <a:pt x="2354961" y="2765896"/>
                  <a:pt x="2274370" y="2685305"/>
                  <a:pt x="2274369" y="2585892"/>
                </a:cubicBezTo>
                <a:lnTo>
                  <a:pt x="2274369" y="2449511"/>
                </a:lnTo>
                <a:lnTo>
                  <a:pt x="2177934" y="2353075"/>
                </a:lnTo>
                <a:cubicBezTo>
                  <a:pt x="2107638" y="2282780"/>
                  <a:pt x="2107638" y="2168807"/>
                  <a:pt x="2177934" y="2098511"/>
                </a:cubicBezTo>
                <a:lnTo>
                  <a:pt x="2274370" y="2002075"/>
                </a:lnTo>
                <a:lnTo>
                  <a:pt x="2274369" y="1865780"/>
                </a:lnTo>
                <a:cubicBezTo>
                  <a:pt x="2274370" y="1766367"/>
                  <a:pt x="2354961" y="1685776"/>
                  <a:pt x="2454374" y="1685775"/>
                </a:cubicBezTo>
                <a:lnTo>
                  <a:pt x="2590669" y="1685776"/>
                </a:lnTo>
                <a:lnTo>
                  <a:pt x="2687045" y="1589400"/>
                </a:lnTo>
                <a:cubicBezTo>
                  <a:pt x="2722193" y="1554252"/>
                  <a:pt x="2768261" y="1536678"/>
                  <a:pt x="2814327" y="1536678"/>
                </a:cubicBezTo>
                <a:close/>
                <a:moveTo>
                  <a:pt x="669337" y="1341911"/>
                </a:moveTo>
                <a:lnTo>
                  <a:pt x="3189337" y="1341911"/>
                </a:lnTo>
                <a:lnTo>
                  <a:pt x="3189337" y="1521911"/>
                </a:lnTo>
                <a:lnTo>
                  <a:pt x="669337" y="1521911"/>
                </a:lnTo>
                <a:close/>
                <a:moveTo>
                  <a:pt x="669337" y="1009511"/>
                </a:moveTo>
                <a:lnTo>
                  <a:pt x="3189337" y="1009511"/>
                </a:lnTo>
                <a:lnTo>
                  <a:pt x="3189337" y="1189511"/>
                </a:lnTo>
                <a:lnTo>
                  <a:pt x="669337" y="1189511"/>
                </a:lnTo>
                <a:close/>
                <a:moveTo>
                  <a:pt x="669337" y="677111"/>
                </a:moveTo>
                <a:lnTo>
                  <a:pt x="2109337" y="677111"/>
                </a:lnTo>
                <a:lnTo>
                  <a:pt x="2109337" y="857111"/>
                </a:lnTo>
                <a:lnTo>
                  <a:pt x="669337" y="857111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3344410" y="3096344"/>
                </a:lnTo>
                <a:lnTo>
                  <a:pt x="3344410" y="2779031"/>
                </a:lnTo>
                <a:cubicBezTo>
                  <a:pt x="3354240" y="2766166"/>
                  <a:pt x="3362022" y="2751735"/>
                  <a:pt x="3367569" y="2736172"/>
                </a:cubicBezTo>
                <a:lnTo>
                  <a:pt x="3600220" y="2736172"/>
                </a:lnTo>
                <a:lnTo>
                  <a:pt x="3600220" y="360172"/>
                </a:lnTo>
                <a:lnTo>
                  <a:pt x="360220" y="360172"/>
                </a:lnTo>
                <a:lnTo>
                  <a:pt x="360220" y="2736172"/>
                </a:lnTo>
                <a:lnTo>
                  <a:pt x="2227785" y="2736172"/>
                </a:lnTo>
                <a:cubicBezTo>
                  <a:pt x="2248644" y="2792911"/>
                  <a:pt x="2296020" y="2836452"/>
                  <a:pt x="2354889" y="2852679"/>
                </a:cubicBezTo>
                <a:lnTo>
                  <a:pt x="2354889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rapezoid 10">
            <a:extLst>
              <a:ext uri="{FF2B5EF4-FFF2-40B4-BE49-F238E27FC236}">
                <a16:creationId xmlns:a16="http://schemas.microsoft.com/office/drawing/2014/main" id="{0AA3DCB6-5C20-4CD0-BA16-23DF88070C5F}"/>
              </a:ext>
            </a:extLst>
          </p:cNvPr>
          <p:cNvSpPr/>
          <p:nvPr/>
        </p:nvSpPr>
        <p:spPr>
          <a:xfrm>
            <a:off x="9168279" y="3308729"/>
            <a:ext cx="216347" cy="216094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Frame 1">
            <a:extLst>
              <a:ext uri="{FF2B5EF4-FFF2-40B4-BE49-F238E27FC236}">
                <a16:creationId xmlns:a16="http://schemas.microsoft.com/office/drawing/2014/main" id="{BC6DDD66-2231-47C8-B14B-692211A924AC}"/>
              </a:ext>
            </a:extLst>
          </p:cNvPr>
          <p:cNvSpPr/>
          <p:nvPr/>
        </p:nvSpPr>
        <p:spPr>
          <a:xfrm>
            <a:off x="8400880" y="3364636"/>
            <a:ext cx="179191" cy="251466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Rounded Rectangle 13">
            <a:extLst>
              <a:ext uri="{FF2B5EF4-FFF2-40B4-BE49-F238E27FC236}">
                <a16:creationId xmlns:a16="http://schemas.microsoft.com/office/drawing/2014/main" id="{6550A958-9DC4-4B74-BE57-B29C7B3A8AA2}"/>
              </a:ext>
            </a:extLst>
          </p:cNvPr>
          <p:cNvSpPr/>
          <p:nvPr/>
        </p:nvSpPr>
        <p:spPr>
          <a:xfrm>
            <a:off x="7363042" y="3010877"/>
            <a:ext cx="215134" cy="218108"/>
          </a:xfrm>
          <a:custGeom>
            <a:avLst/>
            <a:gdLst/>
            <a:ahLst/>
            <a:cxnLst/>
            <a:rect l="l" t="t" r="r" b="b"/>
            <a:pathLst>
              <a:path w="3888432" h="3942206">
                <a:moveTo>
                  <a:pt x="1453000" y="1601409"/>
                </a:moveTo>
                <a:cubicBezTo>
                  <a:pt x="1680098" y="1620345"/>
                  <a:pt x="1856954" y="1803084"/>
                  <a:pt x="1869413" y="2027696"/>
                </a:cubicBezTo>
                <a:lnTo>
                  <a:pt x="1872208" y="2027696"/>
                </a:lnTo>
                <a:lnTo>
                  <a:pt x="1870771" y="2041950"/>
                </a:lnTo>
                <a:cubicBezTo>
                  <a:pt x="1872125" y="2046931"/>
                  <a:pt x="1872208" y="2051970"/>
                  <a:pt x="1872208" y="2057028"/>
                </a:cubicBezTo>
                <a:lnTo>
                  <a:pt x="1869251" y="2057028"/>
                </a:lnTo>
                <a:cubicBezTo>
                  <a:pt x="1864239" y="2147995"/>
                  <a:pt x="1832360" y="2231721"/>
                  <a:pt x="1781132" y="2300327"/>
                </a:cubicBezTo>
                <a:cubicBezTo>
                  <a:pt x="1950316" y="2429200"/>
                  <a:pt x="2035534" y="2648956"/>
                  <a:pt x="1981509" y="2865351"/>
                </a:cubicBezTo>
                <a:lnTo>
                  <a:pt x="1982520" y="2865600"/>
                </a:lnTo>
                <a:lnTo>
                  <a:pt x="1980566" y="2871182"/>
                </a:lnTo>
                <a:cubicBezTo>
                  <a:pt x="1980626" y="2873091"/>
                  <a:pt x="1980159" y="2874868"/>
                  <a:pt x="1979683" y="2876643"/>
                </a:cubicBezTo>
                <a:lnTo>
                  <a:pt x="1978743" y="2876391"/>
                </a:lnTo>
                <a:cubicBezTo>
                  <a:pt x="1906261" y="3151032"/>
                  <a:pt x="1635868" y="3325676"/>
                  <a:pt x="1354542" y="3278315"/>
                </a:cubicBezTo>
                <a:cubicBezTo>
                  <a:pt x="1069459" y="3230321"/>
                  <a:pt x="869630" y="2970597"/>
                  <a:pt x="896310" y="2682736"/>
                </a:cubicBezTo>
                <a:lnTo>
                  <a:pt x="1167265" y="2707851"/>
                </a:lnTo>
                <a:cubicBezTo>
                  <a:pt x="1153731" y="2853876"/>
                  <a:pt x="1255101" y="2985630"/>
                  <a:pt x="1399718" y="3009977"/>
                </a:cubicBezTo>
                <a:cubicBezTo>
                  <a:pt x="1542430" y="3034002"/>
                  <a:pt x="1679594" y="2945407"/>
                  <a:pt x="1716364" y="2806087"/>
                </a:cubicBezTo>
                <a:lnTo>
                  <a:pt x="1712955" y="2805174"/>
                </a:lnTo>
                <a:cubicBezTo>
                  <a:pt x="1747358" y="2676781"/>
                  <a:pt x="1683513" y="2544996"/>
                  <a:pt x="1566965" y="2489087"/>
                </a:cubicBezTo>
                <a:lnTo>
                  <a:pt x="1264746" y="2489087"/>
                </a:lnTo>
                <a:lnTo>
                  <a:pt x="1264746" y="2260487"/>
                </a:lnTo>
                <a:lnTo>
                  <a:pt x="1415008" y="2260487"/>
                </a:lnTo>
                <a:lnTo>
                  <a:pt x="1415008" y="2256296"/>
                </a:lnTo>
                <a:cubicBezTo>
                  <a:pt x="1536452" y="2256296"/>
                  <a:pt x="1635778" y="2161595"/>
                  <a:pt x="1642171" y="2041950"/>
                </a:cubicBezTo>
                <a:cubicBezTo>
                  <a:pt x="1635763" y="1929831"/>
                  <a:pt x="1547414" y="1838675"/>
                  <a:pt x="1434004" y="1829219"/>
                </a:cubicBezTo>
                <a:cubicBezTo>
                  <a:pt x="1315527" y="1819340"/>
                  <a:pt x="1209255" y="1901922"/>
                  <a:pt x="1189565" y="2019168"/>
                </a:cubicBezTo>
                <a:lnTo>
                  <a:pt x="964122" y="1981307"/>
                </a:lnTo>
                <a:cubicBezTo>
                  <a:pt x="1003502" y="1746815"/>
                  <a:pt x="1216047" y="1581651"/>
                  <a:pt x="1453000" y="1601409"/>
                </a:cubicBezTo>
                <a:close/>
                <a:moveTo>
                  <a:pt x="2506326" y="1599809"/>
                </a:moveTo>
                <a:lnTo>
                  <a:pt x="2808312" y="1599809"/>
                </a:lnTo>
                <a:lnTo>
                  <a:pt x="2808312" y="3286048"/>
                </a:lnTo>
                <a:lnTo>
                  <a:pt x="2506326" y="3286048"/>
                </a:lnTo>
                <a:lnTo>
                  <a:pt x="2506326" y="2027562"/>
                </a:lnTo>
                <a:cubicBezTo>
                  <a:pt x="2437265" y="2054915"/>
                  <a:pt x="2361553" y="2063151"/>
                  <a:pt x="2286403" y="2052407"/>
                </a:cubicBezTo>
                <a:lnTo>
                  <a:pt x="2327809" y="1762799"/>
                </a:lnTo>
                <a:cubicBezTo>
                  <a:pt x="2374863" y="1769526"/>
                  <a:pt x="2422529" y="1755590"/>
                  <a:pt x="2458548" y="1724574"/>
                </a:cubicBezTo>
                <a:cubicBezTo>
                  <a:pt x="2481217" y="1705053"/>
                  <a:pt x="2497881" y="1679966"/>
                  <a:pt x="2506326" y="1651907"/>
                </a:cubicBezTo>
                <a:close/>
                <a:moveTo>
                  <a:pt x="780856" y="1311430"/>
                </a:moveTo>
                <a:cubicBezTo>
                  <a:pt x="568646" y="1311430"/>
                  <a:pt x="396615" y="1483461"/>
                  <a:pt x="396615" y="1695671"/>
                </a:cubicBezTo>
                <a:lnTo>
                  <a:pt x="396615" y="3232587"/>
                </a:lnTo>
                <a:cubicBezTo>
                  <a:pt x="396615" y="3444797"/>
                  <a:pt x="568646" y="3616828"/>
                  <a:pt x="780856" y="3616828"/>
                </a:cubicBezTo>
                <a:lnTo>
                  <a:pt x="3084614" y="3616828"/>
                </a:lnTo>
                <a:cubicBezTo>
                  <a:pt x="3296824" y="3616828"/>
                  <a:pt x="3468855" y="3444797"/>
                  <a:pt x="3468855" y="3232587"/>
                </a:cubicBezTo>
                <a:lnTo>
                  <a:pt x="3468855" y="1695671"/>
                </a:lnTo>
                <a:cubicBezTo>
                  <a:pt x="3468855" y="1483461"/>
                  <a:pt x="3296824" y="1311430"/>
                  <a:pt x="3084614" y="1311430"/>
                </a:cubicBezTo>
                <a:close/>
                <a:moveTo>
                  <a:pt x="1409449" y="666804"/>
                </a:moveTo>
                <a:cubicBezTo>
                  <a:pt x="1353794" y="703063"/>
                  <a:pt x="1319153" y="766374"/>
                  <a:pt x="1319153" y="837776"/>
                </a:cubicBezTo>
                <a:cubicBezTo>
                  <a:pt x="1319153" y="957083"/>
                  <a:pt x="1415870" y="1053800"/>
                  <a:pt x="1535177" y="1053800"/>
                </a:cubicBezTo>
                <a:cubicBezTo>
                  <a:pt x="1654484" y="1053800"/>
                  <a:pt x="1751201" y="957083"/>
                  <a:pt x="1751201" y="837776"/>
                </a:cubicBezTo>
                <a:cubicBezTo>
                  <a:pt x="1751201" y="766374"/>
                  <a:pt x="1716560" y="703063"/>
                  <a:pt x="1660905" y="666804"/>
                </a:cubicBezTo>
                <a:lnTo>
                  <a:pt x="1660905" y="785396"/>
                </a:lnTo>
                <a:cubicBezTo>
                  <a:pt x="1660905" y="854094"/>
                  <a:pt x="1605215" y="909784"/>
                  <a:pt x="1536517" y="909784"/>
                </a:cubicBezTo>
                <a:lnTo>
                  <a:pt x="1533837" y="909784"/>
                </a:lnTo>
                <a:cubicBezTo>
                  <a:pt x="1465139" y="909784"/>
                  <a:pt x="1409449" y="854094"/>
                  <a:pt x="1409449" y="785396"/>
                </a:cubicBezTo>
                <a:close/>
                <a:moveTo>
                  <a:pt x="2472344" y="664338"/>
                </a:moveTo>
                <a:lnTo>
                  <a:pt x="2472344" y="785396"/>
                </a:lnTo>
                <a:cubicBezTo>
                  <a:pt x="2472344" y="854094"/>
                  <a:pt x="2416654" y="909784"/>
                  <a:pt x="2347956" y="909784"/>
                </a:cubicBezTo>
                <a:lnTo>
                  <a:pt x="2345276" y="909784"/>
                </a:lnTo>
                <a:cubicBezTo>
                  <a:pt x="2276578" y="909784"/>
                  <a:pt x="2220888" y="854094"/>
                  <a:pt x="2220888" y="785396"/>
                </a:cubicBezTo>
                <a:lnTo>
                  <a:pt x="2220888" y="669270"/>
                </a:lnTo>
                <a:cubicBezTo>
                  <a:pt x="2167348" y="705921"/>
                  <a:pt x="2134250" y="767983"/>
                  <a:pt x="2134250" y="837776"/>
                </a:cubicBezTo>
                <a:cubicBezTo>
                  <a:pt x="2134250" y="957083"/>
                  <a:pt x="2230967" y="1053800"/>
                  <a:pt x="2350274" y="1053800"/>
                </a:cubicBezTo>
                <a:cubicBezTo>
                  <a:pt x="2469581" y="1053800"/>
                  <a:pt x="2566298" y="957083"/>
                  <a:pt x="2566298" y="837776"/>
                </a:cubicBezTo>
                <a:cubicBezTo>
                  <a:pt x="2566298" y="764763"/>
                  <a:pt x="2530076" y="700210"/>
                  <a:pt x="2472344" y="664338"/>
                </a:cubicBezTo>
                <a:close/>
                <a:moveTo>
                  <a:pt x="598010" y="664338"/>
                </a:moveTo>
                <a:cubicBezTo>
                  <a:pt x="540278" y="700210"/>
                  <a:pt x="504056" y="764763"/>
                  <a:pt x="504056" y="837776"/>
                </a:cubicBezTo>
                <a:cubicBezTo>
                  <a:pt x="504056" y="957083"/>
                  <a:pt x="600773" y="1053800"/>
                  <a:pt x="720080" y="1053800"/>
                </a:cubicBezTo>
                <a:cubicBezTo>
                  <a:pt x="839387" y="1053800"/>
                  <a:pt x="936104" y="957083"/>
                  <a:pt x="936104" y="837776"/>
                </a:cubicBezTo>
                <a:cubicBezTo>
                  <a:pt x="936104" y="767983"/>
                  <a:pt x="903007" y="705921"/>
                  <a:pt x="849466" y="669270"/>
                </a:cubicBezTo>
                <a:lnTo>
                  <a:pt x="849466" y="785396"/>
                </a:lnTo>
                <a:cubicBezTo>
                  <a:pt x="849466" y="854094"/>
                  <a:pt x="793776" y="909784"/>
                  <a:pt x="725078" y="909784"/>
                </a:cubicBezTo>
                <a:lnTo>
                  <a:pt x="722398" y="909784"/>
                </a:lnTo>
                <a:cubicBezTo>
                  <a:pt x="653700" y="909784"/>
                  <a:pt x="598010" y="854094"/>
                  <a:pt x="598010" y="785396"/>
                </a:cubicBezTo>
                <a:close/>
                <a:moveTo>
                  <a:pt x="3283783" y="661871"/>
                </a:moveTo>
                <a:lnTo>
                  <a:pt x="3283783" y="785396"/>
                </a:lnTo>
                <a:cubicBezTo>
                  <a:pt x="3283783" y="854094"/>
                  <a:pt x="3228093" y="909784"/>
                  <a:pt x="3159395" y="909784"/>
                </a:cubicBezTo>
                <a:lnTo>
                  <a:pt x="3156715" y="909784"/>
                </a:lnTo>
                <a:cubicBezTo>
                  <a:pt x="3088017" y="909784"/>
                  <a:pt x="3032327" y="854094"/>
                  <a:pt x="3032327" y="785396"/>
                </a:cubicBezTo>
                <a:lnTo>
                  <a:pt x="3032327" y="671736"/>
                </a:lnTo>
                <a:cubicBezTo>
                  <a:pt x="2980939" y="708781"/>
                  <a:pt x="2949347" y="769589"/>
                  <a:pt x="2949347" y="837776"/>
                </a:cubicBezTo>
                <a:cubicBezTo>
                  <a:pt x="2949347" y="957083"/>
                  <a:pt x="3046064" y="1053800"/>
                  <a:pt x="3165371" y="1053800"/>
                </a:cubicBezTo>
                <a:cubicBezTo>
                  <a:pt x="3284678" y="1053800"/>
                  <a:pt x="3381395" y="957083"/>
                  <a:pt x="3381395" y="837776"/>
                </a:cubicBezTo>
                <a:cubicBezTo>
                  <a:pt x="3381395" y="763152"/>
                  <a:pt x="3343557" y="697365"/>
                  <a:pt x="3283783" y="661871"/>
                </a:cubicBezTo>
                <a:close/>
                <a:moveTo>
                  <a:pt x="722398" y="0"/>
                </a:moveTo>
                <a:lnTo>
                  <a:pt x="725078" y="0"/>
                </a:lnTo>
                <a:cubicBezTo>
                  <a:pt x="793776" y="0"/>
                  <a:pt x="849466" y="55690"/>
                  <a:pt x="849466" y="124388"/>
                </a:cubicBezTo>
                <a:lnTo>
                  <a:pt x="849466" y="405728"/>
                </a:lnTo>
                <a:lnTo>
                  <a:pt x="1409449" y="405728"/>
                </a:lnTo>
                <a:lnTo>
                  <a:pt x="1409449" y="124388"/>
                </a:lnTo>
                <a:cubicBezTo>
                  <a:pt x="1409449" y="55690"/>
                  <a:pt x="1465139" y="0"/>
                  <a:pt x="1533837" y="0"/>
                </a:cubicBezTo>
                <a:lnTo>
                  <a:pt x="1536517" y="0"/>
                </a:lnTo>
                <a:cubicBezTo>
                  <a:pt x="1605215" y="0"/>
                  <a:pt x="1660905" y="55690"/>
                  <a:pt x="1660905" y="124388"/>
                </a:cubicBezTo>
                <a:lnTo>
                  <a:pt x="1660905" y="405728"/>
                </a:lnTo>
                <a:lnTo>
                  <a:pt x="2220888" y="405728"/>
                </a:lnTo>
                <a:lnTo>
                  <a:pt x="2220888" y="124388"/>
                </a:lnTo>
                <a:cubicBezTo>
                  <a:pt x="2220888" y="55690"/>
                  <a:pt x="2276578" y="0"/>
                  <a:pt x="2345276" y="0"/>
                </a:cubicBezTo>
                <a:lnTo>
                  <a:pt x="2347956" y="0"/>
                </a:lnTo>
                <a:cubicBezTo>
                  <a:pt x="2416654" y="0"/>
                  <a:pt x="2472344" y="55690"/>
                  <a:pt x="2472344" y="124388"/>
                </a:cubicBezTo>
                <a:lnTo>
                  <a:pt x="2472344" y="405728"/>
                </a:lnTo>
                <a:lnTo>
                  <a:pt x="3032327" y="405728"/>
                </a:lnTo>
                <a:lnTo>
                  <a:pt x="3032327" y="124388"/>
                </a:lnTo>
                <a:cubicBezTo>
                  <a:pt x="3032327" y="55690"/>
                  <a:pt x="3088017" y="0"/>
                  <a:pt x="3156715" y="0"/>
                </a:cubicBezTo>
                <a:lnTo>
                  <a:pt x="3159395" y="0"/>
                </a:lnTo>
                <a:cubicBezTo>
                  <a:pt x="3228093" y="0"/>
                  <a:pt x="3283783" y="55690"/>
                  <a:pt x="3283783" y="124388"/>
                </a:cubicBezTo>
                <a:lnTo>
                  <a:pt x="3283783" y="406407"/>
                </a:lnTo>
                <a:cubicBezTo>
                  <a:pt x="3618342" y="409380"/>
                  <a:pt x="3888432" y="681706"/>
                  <a:pt x="3888432" y="1017114"/>
                </a:cubicBezTo>
                <a:lnTo>
                  <a:pt x="3888432" y="3330820"/>
                </a:lnTo>
                <a:cubicBezTo>
                  <a:pt x="3888432" y="3668479"/>
                  <a:pt x="3614705" y="3942206"/>
                  <a:pt x="3277046" y="3942206"/>
                </a:cubicBezTo>
                <a:lnTo>
                  <a:pt x="611386" y="3942206"/>
                </a:lnTo>
                <a:cubicBezTo>
                  <a:pt x="273727" y="3942206"/>
                  <a:pt x="0" y="3668479"/>
                  <a:pt x="0" y="3330820"/>
                </a:cubicBezTo>
                <a:lnTo>
                  <a:pt x="0" y="1017114"/>
                </a:lnTo>
                <a:cubicBezTo>
                  <a:pt x="0" y="683934"/>
                  <a:pt x="266514" y="413001"/>
                  <a:pt x="598010" y="407076"/>
                </a:cubicBezTo>
                <a:lnTo>
                  <a:pt x="598010" y="124388"/>
                </a:lnTo>
                <a:cubicBezTo>
                  <a:pt x="598010" y="55690"/>
                  <a:pt x="653700" y="0"/>
                  <a:pt x="72239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ounded Rectangle 1">
            <a:extLst>
              <a:ext uri="{FF2B5EF4-FFF2-40B4-BE49-F238E27FC236}">
                <a16:creationId xmlns:a16="http://schemas.microsoft.com/office/drawing/2014/main" id="{F0DEFBA3-B7B4-4970-892F-347DB899B861}"/>
              </a:ext>
            </a:extLst>
          </p:cNvPr>
          <p:cNvSpPr>
            <a:spLocks noChangeAspect="1"/>
          </p:cNvSpPr>
          <p:nvPr/>
        </p:nvSpPr>
        <p:spPr>
          <a:xfrm>
            <a:off x="7371439" y="3659853"/>
            <a:ext cx="215851" cy="215422"/>
          </a:xfrm>
          <a:custGeom>
            <a:avLst/>
            <a:gdLst/>
            <a:ahLst/>
            <a:cxnLst/>
            <a:rect l="l" t="t" r="r" b="b"/>
            <a:pathLst>
              <a:path w="3946887" h="3939047">
                <a:moveTo>
                  <a:pt x="765977" y="3064022"/>
                </a:moveTo>
                <a:cubicBezTo>
                  <a:pt x="958863" y="3071779"/>
                  <a:pt x="1109901" y="3151746"/>
                  <a:pt x="1109901" y="3249107"/>
                </a:cubicBezTo>
                <a:cubicBezTo>
                  <a:pt x="1109901" y="3346468"/>
                  <a:pt x="958863" y="3426435"/>
                  <a:pt x="765977" y="3434193"/>
                </a:cubicBezTo>
                <a:close/>
                <a:moveTo>
                  <a:pt x="765977" y="2547318"/>
                </a:moveTo>
                <a:cubicBezTo>
                  <a:pt x="948057" y="2560455"/>
                  <a:pt x="1083688" y="2624394"/>
                  <a:pt x="1083688" y="2700781"/>
                </a:cubicBezTo>
                <a:cubicBezTo>
                  <a:pt x="1083688" y="2773409"/>
                  <a:pt x="961075" y="2834785"/>
                  <a:pt x="792450" y="2852143"/>
                </a:cubicBezTo>
                <a:lnTo>
                  <a:pt x="765977" y="2849480"/>
                </a:lnTo>
                <a:close/>
                <a:moveTo>
                  <a:pt x="587140" y="2354975"/>
                </a:moveTo>
                <a:cubicBezTo>
                  <a:pt x="567386" y="2354975"/>
                  <a:pt x="551372" y="2370989"/>
                  <a:pt x="551372" y="2390743"/>
                </a:cubicBezTo>
                <a:lnTo>
                  <a:pt x="551372" y="3615351"/>
                </a:lnTo>
                <a:cubicBezTo>
                  <a:pt x="551372" y="3635105"/>
                  <a:pt x="567386" y="3651119"/>
                  <a:pt x="587140" y="3651119"/>
                </a:cubicBezTo>
                <a:lnTo>
                  <a:pt x="730209" y="3651119"/>
                </a:lnTo>
                <a:cubicBezTo>
                  <a:pt x="730484" y="3651119"/>
                  <a:pt x="730758" y="3651116"/>
                  <a:pt x="731024" y="3650782"/>
                </a:cubicBezTo>
                <a:lnTo>
                  <a:pt x="731024" y="3651119"/>
                </a:lnTo>
                <a:cubicBezTo>
                  <a:pt x="1059118" y="3651119"/>
                  <a:pt x="1325090" y="3471132"/>
                  <a:pt x="1325090" y="3249107"/>
                </a:cubicBezTo>
                <a:cubicBezTo>
                  <a:pt x="1325090" y="3123031"/>
                  <a:pt x="1239327" y="3010509"/>
                  <a:pt x="1104336" y="2938568"/>
                </a:cubicBezTo>
                <a:cubicBezTo>
                  <a:pt x="1206410" y="2877282"/>
                  <a:pt x="1268790" y="2793272"/>
                  <a:pt x="1268790" y="2700781"/>
                </a:cubicBezTo>
                <a:cubicBezTo>
                  <a:pt x="1268790" y="2522535"/>
                  <a:pt x="1037112" y="2375788"/>
                  <a:pt x="739368" y="2358769"/>
                </a:cubicBezTo>
                <a:lnTo>
                  <a:pt x="730209" y="2354975"/>
                </a:lnTo>
                <a:close/>
                <a:moveTo>
                  <a:pt x="3054709" y="2342142"/>
                </a:moveTo>
                <a:cubicBezTo>
                  <a:pt x="2996915" y="2341915"/>
                  <a:pt x="2938323" y="2354512"/>
                  <a:pt x="2881391" y="2381065"/>
                </a:cubicBezTo>
                <a:cubicBezTo>
                  <a:pt x="2695596" y="2467721"/>
                  <a:pt x="2566335" y="2685988"/>
                  <a:pt x="2550788" y="2939311"/>
                </a:cubicBezTo>
                <a:cubicBezTo>
                  <a:pt x="2536401" y="3173738"/>
                  <a:pt x="2621911" y="3399792"/>
                  <a:pt x="2774223" y="3529981"/>
                </a:cubicBezTo>
                <a:cubicBezTo>
                  <a:pt x="2983215" y="3708617"/>
                  <a:pt x="3262581" y="3662373"/>
                  <a:pt x="3429565" y="3421501"/>
                </a:cubicBezTo>
                <a:lnTo>
                  <a:pt x="3299977" y="3272997"/>
                </a:lnTo>
                <a:cubicBezTo>
                  <a:pt x="3194437" y="3469070"/>
                  <a:pt x="3000760" y="3505824"/>
                  <a:pt x="2864358" y="3355666"/>
                </a:cubicBezTo>
                <a:cubicBezTo>
                  <a:pt x="2779650" y="3262415"/>
                  <a:pt x="2732995" y="3113000"/>
                  <a:pt x="2740355" y="2958543"/>
                </a:cubicBezTo>
                <a:cubicBezTo>
                  <a:pt x="2748625" y="2784989"/>
                  <a:pt x="2823614" y="2633282"/>
                  <a:pt x="2933868" y="2567053"/>
                </a:cubicBezTo>
                <a:cubicBezTo>
                  <a:pt x="3083885" y="2476938"/>
                  <a:pt x="3256243" y="2568598"/>
                  <a:pt x="3331338" y="2778426"/>
                </a:cubicBezTo>
                <a:lnTo>
                  <a:pt x="3486911" y="2659887"/>
                </a:lnTo>
                <a:cubicBezTo>
                  <a:pt x="3394283" y="2458928"/>
                  <a:pt x="3228089" y="2342825"/>
                  <a:pt x="3054709" y="2342142"/>
                </a:cubicBezTo>
                <a:close/>
                <a:moveTo>
                  <a:pt x="2386893" y="2067047"/>
                </a:moveTo>
                <a:lnTo>
                  <a:pt x="3634881" y="2067047"/>
                </a:lnTo>
                <a:cubicBezTo>
                  <a:pt x="3807197" y="2067047"/>
                  <a:pt x="3946887" y="2206737"/>
                  <a:pt x="3946887" y="2379053"/>
                </a:cubicBezTo>
                <a:lnTo>
                  <a:pt x="3946887" y="3627041"/>
                </a:lnTo>
                <a:cubicBezTo>
                  <a:pt x="3946887" y="3799357"/>
                  <a:pt x="3807197" y="3939047"/>
                  <a:pt x="3634881" y="3939047"/>
                </a:cubicBezTo>
                <a:lnTo>
                  <a:pt x="2386893" y="3939047"/>
                </a:lnTo>
                <a:cubicBezTo>
                  <a:pt x="2214577" y="3939047"/>
                  <a:pt x="2074887" y="3799357"/>
                  <a:pt x="2074887" y="3627041"/>
                </a:cubicBezTo>
                <a:lnTo>
                  <a:pt x="2074887" y="2379053"/>
                </a:lnTo>
                <a:cubicBezTo>
                  <a:pt x="2074887" y="2206737"/>
                  <a:pt x="2214577" y="2067047"/>
                  <a:pt x="2386893" y="2067047"/>
                </a:cubicBezTo>
                <a:close/>
                <a:moveTo>
                  <a:pt x="312006" y="2067047"/>
                </a:moveTo>
                <a:lnTo>
                  <a:pt x="1559994" y="2067047"/>
                </a:lnTo>
                <a:cubicBezTo>
                  <a:pt x="1732310" y="2067047"/>
                  <a:pt x="1872000" y="2206737"/>
                  <a:pt x="1872000" y="2379053"/>
                </a:cubicBezTo>
                <a:lnTo>
                  <a:pt x="1872000" y="3627041"/>
                </a:lnTo>
                <a:cubicBezTo>
                  <a:pt x="1872000" y="3799357"/>
                  <a:pt x="1732310" y="3939047"/>
                  <a:pt x="1559994" y="3939047"/>
                </a:cubicBezTo>
                <a:lnTo>
                  <a:pt x="312006" y="3939047"/>
                </a:lnTo>
                <a:cubicBezTo>
                  <a:pt x="139690" y="3939047"/>
                  <a:pt x="0" y="3799357"/>
                  <a:pt x="0" y="3627041"/>
                </a:cubicBezTo>
                <a:lnTo>
                  <a:pt x="0" y="2379053"/>
                </a:lnTo>
                <a:cubicBezTo>
                  <a:pt x="0" y="2206737"/>
                  <a:pt x="139690" y="2067047"/>
                  <a:pt x="312006" y="2067047"/>
                </a:cubicBezTo>
                <a:close/>
                <a:moveTo>
                  <a:pt x="1969011" y="695819"/>
                </a:moveTo>
                <a:lnTo>
                  <a:pt x="2066437" y="949620"/>
                </a:lnTo>
                <a:lnTo>
                  <a:pt x="1885833" y="949621"/>
                </a:lnTo>
                <a:close/>
                <a:moveTo>
                  <a:pt x="1966820" y="271442"/>
                </a:moveTo>
                <a:cubicBezTo>
                  <a:pt x="1952800" y="270971"/>
                  <a:pt x="1938455" y="273240"/>
                  <a:pt x="1924533" y="278585"/>
                </a:cubicBezTo>
                <a:cubicBezTo>
                  <a:pt x="1893526" y="290487"/>
                  <a:pt x="1871161" y="315130"/>
                  <a:pt x="1862446" y="344708"/>
                </a:cubicBezTo>
                <a:lnTo>
                  <a:pt x="1849015" y="368389"/>
                </a:lnTo>
                <a:lnTo>
                  <a:pt x="1511911" y="1396996"/>
                </a:lnTo>
                <a:cubicBezTo>
                  <a:pt x="1493532" y="1453075"/>
                  <a:pt x="1524094" y="1513434"/>
                  <a:pt x="1580173" y="1531813"/>
                </a:cubicBezTo>
                <a:lnTo>
                  <a:pt x="1582352" y="1532527"/>
                </a:lnTo>
                <a:cubicBezTo>
                  <a:pt x="1638431" y="1550906"/>
                  <a:pt x="1698790" y="1520344"/>
                  <a:pt x="1717169" y="1464265"/>
                </a:cubicBezTo>
                <a:lnTo>
                  <a:pt x="1815044" y="1165621"/>
                </a:lnTo>
                <a:lnTo>
                  <a:pt x="2145535" y="1165621"/>
                </a:lnTo>
                <a:lnTo>
                  <a:pt x="2149077" y="1164905"/>
                </a:lnTo>
                <a:lnTo>
                  <a:pt x="2249448" y="1426381"/>
                </a:lnTo>
                <a:cubicBezTo>
                  <a:pt x="2270823" y="1482067"/>
                  <a:pt x="2333293" y="1509880"/>
                  <a:pt x="2388978" y="1488505"/>
                </a:cubicBezTo>
                <a:cubicBezTo>
                  <a:pt x="2444663" y="1467129"/>
                  <a:pt x="2472476" y="1404659"/>
                  <a:pt x="2451101" y="1348974"/>
                </a:cubicBezTo>
                <a:lnTo>
                  <a:pt x="2064063" y="340707"/>
                </a:lnTo>
                <a:cubicBezTo>
                  <a:pt x="2048031" y="298943"/>
                  <a:pt x="2008885" y="272857"/>
                  <a:pt x="1966820" y="271442"/>
                </a:cubicBezTo>
                <a:close/>
                <a:moveTo>
                  <a:pt x="1356594" y="0"/>
                </a:moveTo>
                <a:lnTo>
                  <a:pt x="2604582" y="0"/>
                </a:lnTo>
                <a:cubicBezTo>
                  <a:pt x="2776898" y="0"/>
                  <a:pt x="2916588" y="139690"/>
                  <a:pt x="2916588" y="312006"/>
                </a:cubicBezTo>
                <a:lnTo>
                  <a:pt x="2916588" y="1559994"/>
                </a:lnTo>
                <a:cubicBezTo>
                  <a:pt x="2916588" y="1732310"/>
                  <a:pt x="2776898" y="1872000"/>
                  <a:pt x="2604582" y="1872000"/>
                </a:cubicBezTo>
                <a:lnTo>
                  <a:pt x="1356594" y="1872000"/>
                </a:lnTo>
                <a:cubicBezTo>
                  <a:pt x="1184278" y="1872000"/>
                  <a:pt x="1044588" y="1732310"/>
                  <a:pt x="1044588" y="1559994"/>
                </a:cubicBezTo>
                <a:lnTo>
                  <a:pt x="1044588" y="312006"/>
                </a:lnTo>
                <a:cubicBezTo>
                  <a:pt x="1044588" y="139690"/>
                  <a:pt x="1184278" y="0"/>
                  <a:pt x="1356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A4BCAA-DD46-4825-9849-36E315FEF3A7}"/>
              </a:ext>
            </a:extLst>
          </p:cNvPr>
          <p:cNvGrpSpPr/>
          <p:nvPr/>
        </p:nvGrpSpPr>
        <p:grpSpPr>
          <a:xfrm>
            <a:off x="7212900" y="1714656"/>
            <a:ext cx="1595065" cy="895194"/>
            <a:chOff x="3678275" y="2640353"/>
            <a:chExt cx="2036434" cy="114290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6CEE093D-A65E-461B-8600-5527EF57097A}"/>
                </a:ext>
              </a:extLst>
            </p:cNvPr>
            <p:cNvSpPr/>
            <p:nvPr/>
          </p:nvSpPr>
          <p:spPr>
            <a:xfrm>
              <a:off x="4263073" y="2941228"/>
              <a:ext cx="871793" cy="689370"/>
            </a:xfrm>
            <a:custGeom>
              <a:avLst/>
              <a:gdLst>
                <a:gd name="connsiteX0" fmla="*/ 0 w 648072"/>
                <a:gd name="connsiteY0" fmla="*/ 0 h 432048"/>
                <a:gd name="connsiteX1" fmla="*/ 648072 w 648072"/>
                <a:gd name="connsiteY1" fmla="*/ 0 h 432048"/>
                <a:gd name="connsiteX2" fmla="*/ 648072 w 648072"/>
                <a:gd name="connsiteY2" fmla="*/ 432048 h 432048"/>
                <a:gd name="connsiteX3" fmla="*/ 0 w 648072"/>
                <a:gd name="connsiteY3" fmla="*/ 432048 h 432048"/>
                <a:gd name="connsiteX4" fmla="*/ 0 w 648072"/>
                <a:gd name="connsiteY4" fmla="*/ 0 h 432048"/>
                <a:gd name="connsiteX0" fmla="*/ 0 w 648072"/>
                <a:gd name="connsiteY0" fmla="*/ 0 h 486234"/>
                <a:gd name="connsiteX1" fmla="*/ 648072 w 648072"/>
                <a:gd name="connsiteY1" fmla="*/ 0 h 486234"/>
                <a:gd name="connsiteX2" fmla="*/ 648072 w 648072"/>
                <a:gd name="connsiteY2" fmla="*/ 432048 h 486234"/>
                <a:gd name="connsiteX3" fmla="*/ 0 w 648072"/>
                <a:gd name="connsiteY3" fmla="*/ 432048 h 486234"/>
                <a:gd name="connsiteX4" fmla="*/ 0 w 648072"/>
                <a:gd name="connsiteY4" fmla="*/ 0 h 486234"/>
                <a:gd name="connsiteX0" fmla="*/ 0 w 648072"/>
                <a:gd name="connsiteY0" fmla="*/ 0 h 512462"/>
                <a:gd name="connsiteX1" fmla="*/ 648072 w 648072"/>
                <a:gd name="connsiteY1" fmla="*/ 0 h 512462"/>
                <a:gd name="connsiteX2" fmla="*/ 648072 w 648072"/>
                <a:gd name="connsiteY2" fmla="*/ 432048 h 512462"/>
                <a:gd name="connsiteX3" fmla="*/ 0 w 648072"/>
                <a:gd name="connsiteY3" fmla="*/ 432048 h 512462"/>
                <a:gd name="connsiteX4" fmla="*/ 0 w 648072"/>
                <a:gd name="connsiteY4" fmla="*/ 0 h 5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72" h="512462">
                  <a:moveTo>
                    <a:pt x="0" y="0"/>
                  </a:moveTo>
                  <a:lnTo>
                    <a:pt x="648072" y="0"/>
                  </a:lnTo>
                  <a:lnTo>
                    <a:pt x="648072" y="432048"/>
                  </a:lnTo>
                  <a:cubicBezTo>
                    <a:pt x="381248" y="553968"/>
                    <a:pt x="195704" y="523488"/>
                    <a:pt x="0" y="4320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68D52376-3F71-4ED5-BC56-58F0AF4986E5}"/>
                </a:ext>
              </a:extLst>
            </p:cNvPr>
            <p:cNvSpPr/>
            <p:nvPr/>
          </p:nvSpPr>
          <p:spPr>
            <a:xfrm>
              <a:off x="4263073" y="3073801"/>
              <a:ext cx="871793" cy="328016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C279EAEB-014B-49DA-B278-A87670AEB643}"/>
                </a:ext>
              </a:extLst>
            </p:cNvPr>
            <p:cNvSpPr/>
            <p:nvPr/>
          </p:nvSpPr>
          <p:spPr>
            <a:xfrm>
              <a:off x="3678275" y="2640353"/>
              <a:ext cx="2036434" cy="656032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304DCBF-FA55-4021-B8D3-DC7CB867990B}"/>
                </a:ext>
              </a:extLst>
            </p:cNvPr>
            <p:cNvCxnSpPr/>
            <p:nvPr/>
          </p:nvCxnSpPr>
          <p:spPr>
            <a:xfrm>
              <a:off x="4730660" y="2900226"/>
              <a:ext cx="532079" cy="206205"/>
            </a:xfrm>
            <a:prstGeom prst="line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FD356ED-D9FB-4088-989D-5CEDDE5B8C7C}"/>
                </a:ext>
              </a:extLst>
            </p:cNvPr>
            <p:cNvCxnSpPr/>
            <p:nvPr/>
          </p:nvCxnSpPr>
          <p:spPr>
            <a:xfrm>
              <a:off x="5262740" y="3106431"/>
              <a:ext cx="0" cy="338993"/>
            </a:xfrm>
            <a:prstGeom prst="line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EE289BC-9EAB-4859-B965-5F1FFB2D2384}"/>
                </a:ext>
              </a:extLst>
            </p:cNvPr>
            <p:cNvSpPr/>
            <p:nvPr/>
          </p:nvSpPr>
          <p:spPr>
            <a:xfrm>
              <a:off x="5165874" y="3395834"/>
              <a:ext cx="193732" cy="38742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2" name="그룹 5">
            <a:extLst>
              <a:ext uri="{FF2B5EF4-FFF2-40B4-BE49-F238E27FC236}">
                <a16:creationId xmlns:a16="http://schemas.microsoft.com/office/drawing/2014/main" id="{11059373-5CD3-4BE9-852D-B18C94957BA1}"/>
              </a:ext>
            </a:extLst>
          </p:cNvPr>
          <p:cNvGrpSpPr/>
          <p:nvPr/>
        </p:nvGrpSpPr>
        <p:grpSpPr>
          <a:xfrm>
            <a:off x="1593768" y="1739120"/>
            <a:ext cx="4608000" cy="896804"/>
            <a:chOff x="1593768" y="2050016"/>
            <a:chExt cx="4608000" cy="89680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FEEDBFA-D5A1-478F-9C13-FA9D87CCE326}"/>
                </a:ext>
              </a:extLst>
            </p:cNvPr>
            <p:cNvSpPr txBox="1"/>
            <p:nvPr/>
          </p:nvSpPr>
          <p:spPr>
            <a:xfrm>
              <a:off x="1593768" y="2300489"/>
              <a:ext cx="460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F57278-DD6F-4463-87E4-95DBA5835B10}"/>
                </a:ext>
              </a:extLst>
            </p:cNvPr>
            <p:cNvSpPr txBox="1"/>
            <p:nvPr/>
          </p:nvSpPr>
          <p:spPr>
            <a:xfrm>
              <a:off x="1593768" y="2050016"/>
              <a:ext cx="46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그룹 2">
            <a:extLst>
              <a:ext uri="{FF2B5EF4-FFF2-40B4-BE49-F238E27FC236}">
                <a16:creationId xmlns:a16="http://schemas.microsoft.com/office/drawing/2014/main" id="{244E8D63-CA86-4410-8409-40AD9B22C325}"/>
              </a:ext>
            </a:extLst>
          </p:cNvPr>
          <p:cNvGrpSpPr/>
          <p:nvPr/>
        </p:nvGrpSpPr>
        <p:grpSpPr>
          <a:xfrm>
            <a:off x="1593768" y="2839816"/>
            <a:ext cx="4608000" cy="896804"/>
            <a:chOff x="1593768" y="2986120"/>
            <a:chExt cx="4608000" cy="896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1684C2-A18C-42CD-B073-42AD4205033D}"/>
                </a:ext>
              </a:extLst>
            </p:cNvPr>
            <p:cNvSpPr txBox="1"/>
            <p:nvPr/>
          </p:nvSpPr>
          <p:spPr>
            <a:xfrm>
              <a:off x="1593768" y="3236593"/>
              <a:ext cx="460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61DE2D8-3C60-49CF-BAA2-0C624A3D4A04}"/>
                </a:ext>
              </a:extLst>
            </p:cNvPr>
            <p:cNvSpPr txBox="1"/>
            <p:nvPr/>
          </p:nvSpPr>
          <p:spPr>
            <a:xfrm>
              <a:off x="1593768" y="2986120"/>
              <a:ext cx="46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2DDF7B6-4C6E-4E98-8CF6-B199C8D8ABCD}"/>
              </a:ext>
            </a:extLst>
          </p:cNvPr>
          <p:cNvSpPr txBox="1"/>
          <p:nvPr/>
        </p:nvSpPr>
        <p:spPr>
          <a:xfrm>
            <a:off x="657664" y="1956690"/>
            <a:ext cx="8238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708FA-5AED-442D-95FC-2A5140FB2080}"/>
              </a:ext>
            </a:extLst>
          </p:cNvPr>
          <p:cNvSpPr txBox="1"/>
          <p:nvPr/>
        </p:nvSpPr>
        <p:spPr>
          <a:xfrm>
            <a:off x="657664" y="3057386"/>
            <a:ext cx="8238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7C3E568-9A00-4EB7-8322-F867B1448A19}"/>
              </a:ext>
            </a:extLst>
          </p:cNvPr>
          <p:cNvSpPr/>
          <p:nvPr/>
        </p:nvSpPr>
        <p:spPr>
          <a:xfrm>
            <a:off x="4567490" y="4443178"/>
            <a:ext cx="1103254" cy="1103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00A7D26-2FFB-43F5-9D00-F90058D54FE4}"/>
              </a:ext>
            </a:extLst>
          </p:cNvPr>
          <p:cNvSpPr/>
          <p:nvPr/>
        </p:nvSpPr>
        <p:spPr>
          <a:xfrm>
            <a:off x="1860098" y="4443178"/>
            <a:ext cx="1103254" cy="11032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B7B8DA-ED61-4C7B-BC8F-417BD54C877F}"/>
              </a:ext>
            </a:extLst>
          </p:cNvPr>
          <p:cNvSpPr txBox="1"/>
          <p:nvPr/>
        </p:nvSpPr>
        <p:spPr>
          <a:xfrm>
            <a:off x="1943673" y="476397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2079BF-8C19-4A11-A1CD-8BB8FCB86033}"/>
              </a:ext>
            </a:extLst>
          </p:cNvPr>
          <p:cNvSpPr txBox="1"/>
          <p:nvPr/>
        </p:nvSpPr>
        <p:spPr>
          <a:xfrm>
            <a:off x="4651065" y="476397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4" name="Graphic 14">
            <a:extLst>
              <a:ext uri="{FF2B5EF4-FFF2-40B4-BE49-F238E27FC236}">
                <a16:creationId xmlns:a16="http://schemas.microsoft.com/office/drawing/2014/main" id="{15DDA8FA-C87D-4C43-81F0-A8F5C8073A26}"/>
              </a:ext>
            </a:extLst>
          </p:cNvPr>
          <p:cNvGrpSpPr/>
          <p:nvPr/>
        </p:nvGrpSpPr>
        <p:grpSpPr>
          <a:xfrm>
            <a:off x="8408989" y="4136258"/>
            <a:ext cx="2770135" cy="2178759"/>
            <a:chOff x="2444748" y="555045"/>
            <a:chExt cx="7282048" cy="5727454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A1216DB-C9D7-453C-8790-7EB62F240F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F3F33FE-6D94-4411-A3BD-BE7FB6EABA2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33F642A-CDB2-4697-81AF-78F5118CA58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0C96483-F14D-4447-86E7-62D8D264818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CD42A4-6DBB-4D30-B86A-AE4DC5996E15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ECA736B-848B-4898-8953-26C3E962665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0E54273-D8F0-4C64-9899-C78C35C490D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3014205-3705-4293-BB44-01C5C4DE28C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9B3510-C717-4BA3-89CD-4D3F0DFED596}"/>
              </a:ext>
            </a:extLst>
          </p:cNvPr>
          <p:cNvGrpSpPr/>
          <p:nvPr/>
        </p:nvGrpSpPr>
        <p:grpSpPr>
          <a:xfrm>
            <a:off x="8704567" y="4905800"/>
            <a:ext cx="2175867" cy="579042"/>
            <a:chOff x="3960971" y="2767117"/>
            <a:chExt cx="4267200" cy="1321489"/>
          </a:xfrm>
          <a:solidFill>
            <a:schemeClr val="accent3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1B8B7D-2872-4322-9195-77708F4D17CE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BB1CFAC-02A3-4688-B37D-69EF25D2B9E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F52A1B5-D9FE-4DF8-B117-FFDCD7FDB2B0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43827F1-1DEE-4839-A7EB-706BF37C2F5F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85251D-D20B-474E-B674-04031C245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259847"/>
              </p:ext>
            </p:extLst>
          </p:nvPr>
        </p:nvGraphicFramePr>
        <p:xfrm>
          <a:off x="914400" y="1682098"/>
          <a:ext cx="10378352" cy="458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E47C49-1B6F-4F15-A110-E5832381D6E7}"/>
              </a:ext>
            </a:extLst>
          </p:cNvPr>
          <p:cNvSpPr txBox="1"/>
          <p:nvPr/>
        </p:nvSpPr>
        <p:spPr>
          <a:xfrm flipH="1">
            <a:off x="8305516" y="731341"/>
            <a:ext cx="328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5"/>
                </a:solidFill>
                <a:latin typeface="+mj-lt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D3978-C53B-4B2C-B33D-E052C598B4D9}"/>
              </a:ext>
            </a:extLst>
          </p:cNvPr>
          <p:cNvSpPr txBox="1"/>
          <p:nvPr/>
        </p:nvSpPr>
        <p:spPr>
          <a:xfrm>
            <a:off x="7429217" y="3675660"/>
            <a:ext cx="414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C025F60-A8C7-4035-ADD2-49CFE4A7B8F4}"/>
              </a:ext>
            </a:extLst>
          </p:cNvPr>
          <p:cNvGrpSpPr/>
          <p:nvPr/>
        </p:nvGrpSpPr>
        <p:grpSpPr>
          <a:xfrm>
            <a:off x="3629223" y="2294407"/>
            <a:ext cx="1080120" cy="116632"/>
            <a:chOff x="4031940" y="0"/>
            <a:chExt cx="1080120" cy="116632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D4D20C4D-9D29-4A79-95AA-65078E592E82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4BFE09BC-3072-490B-A268-03AAE70B7323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2F4C69-1CA8-4AD1-9B6E-5A5451CAC34E}"/>
              </a:ext>
            </a:extLst>
          </p:cNvPr>
          <p:cNvSpPr txBox="1"/>
          <p:nvPr/>
        </p:nvSpPr>
        <p:spPr>
          <a:xfrm>
            <a:off x="8675418" y="2827361"/>
            <a:ext cx="2900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DE6DA5-CC1D-4AA1-8A29-E2A9D7556F18}"/>
              </a:ext>
            </a:extLst>
          </p:cNvPr>
          <p:cNvSpPr/>
          <p:nvPr/>
        </p:nvSpPr>
        <p:spPr>
          <a:xfrm>
            <a:off x="397585" y="0"/>
            <a:ext cx="2520000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D8D9BA-FF74-4D0B-8EA1-326AB1553EF9}"/>
              </a:ext>
            </a:extLst>
          </p:cNvPr>
          <p:cNvSpPr/>
          <p:nvPr/>
        </p:nvSpPr>
        <p:spPr>
          <a:xfrm>
            <a:off x="4175449" y="5957999"/>
            <a:ext cx="2520000" cy="896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accent3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D26C3-A393-4D23-BBFC-A35B062F6CC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0AB552-3E2D-4D13-859A-B630AA275A49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DFC8AC-A091-4B80-B75C-EC15274C8798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B5A961D-84C2-46E2-98D0-2D48E5B07A4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21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8DFA77-60FF-4E7A-A556-293ECE71A86C}"/>
              </a:ext>
            </a:extLst>
          </p:cNvPr>
          <p:cNvGrpSpPr/>
          <p:nvPr/>
        </p:nvGrpSpPr>
        <p:grpSpPr>
          <a:xfrm>
            <a:off x="918470" y="3775089"/>
            <a:ext cx="10334953" cy="2229130"/>
            <a:chOff x="641074" y="3933059"/>
            <a:chExt cx="7838416" cy="2014553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1EF733B9-3EA2-4997-8496-87175677A3A2}"/>
                </a:ext>
              </a:extLst>
            </p:cNvPr>
            <p:cNvSpPr/>
            <p:nvPr/>
          </p:nvSpPr>
          <p:spPr>
            <a:xfrm rot="10800000" flipH="1">
              <a:off x="6977784" y="39357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4A46AB-A5D5-4A5F-82FB-66558B04D34D}"/>
              </a:ext>
            </a:extLst>
          </p:cNvPr>
          <p:cNvGrpSpPr/>
          <p:nvPr/>
        </p:nvGrpSpPr>
        <p:grpSpPr>
          <a:xfrm>
            <a:off x="1141103" y="5451106"/>
            <a:ext cx="1700412" cy="560537"/>
            <a:chOff x="1122997" y="5523530"/>
            <a:chExt cx="1700412" cy="5605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6D0BF2-1840-4CAC-8B6A-3170E1BFE294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1"/>
                  </a:solidFill>
                </a:rPr>
                <a:t>01 CONTENTS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1899A0-B376-435B-9469-72E48FB2AB90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1C38F8-2C28-4B40-AB21-710A256649B1}"/>
              </a:ext>
            </a:extLst>
          </p:cNvPr>
          <p:cNvGrpSpPr/>
          <p:nvPr/>
        </p:nvGrpSpPr>
        <p:grpSpPr>
          <a:xfrm>
            <a:off x="3233446" y="5089663"/>
            <a:ext cx="1700412" cy="560537"/>
            <a:chOff x="1122997" y="5523530"/>
            <a:chExt cx="1700412" cy="5605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C08B3A-B6E5-4825-89A7-72FD71505F09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</a:rPr>
                <a:t>02 CONTENTS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280A3C-8C39-4419-8AC0-0F971D9478EE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312CBE-A02F-4167-846B-ED23D82CF0BC}"/>
              </a:ext>
            </a:extLst>
          </p:cNvPr>
          <p:cNvGrpSpPr/>
          <p:nvPr/>
        </p:nvGrpSpPr>
        <p:grpSpPr>
          <a:xfrm>
            <a:off x="5325789" y="4728218"/>
            <a:ext cx="1700412" cy="560537"/>
            <a:chOff x="1122997" y="5523530"/>
            <a:chExt cx="1700412" cy="5605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D79216-3864-4B30-B36C-62B399823AFC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3"/>
                  </a:solidFill>
                </a:rPr>
                <a:t>03 CONTENTS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DDC808-6AE5-4918-8FB7-34179B36BE0B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962AE5-63BD-4FFE-8F9F-83CD4AAAF5EB}"/>
              </a:ext>
            </a:extLst>
          </p:cNvPr>
          <p:cNvGrpSpPr/>
          <p:nvPr/>
        </p:nvGrpSpPr>
        <p:grpSpPr>
          <a:xfrm>
            <a:off x="7418132" y="4366773"/>
            <a:ext cx="1700412" cy="560537"/>
            <a:chOff x="1122997" y="5523530"/>
            <a:chExt cx="1700412" cy="5605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7D38DE-7B52-4CEF-847E-F16B270CE2B6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4"/>
                  </a:solidFill>
                </a:rPr>
                <a:t>04 CONTENTS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50FAC3-6D74-40EE-A697-67CC937B0280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814424-AE42-4BA5-BF40-57314BC14A9D}"/>
              </a:ext>
            </a:extLst>
          </p:cNvPr>
          <p:cNvGrpSpPr/>
          <p:nvPr/>
        </p:nvGrpSpPr>
        <p:grpSpPr>
          <a:xfrm>
            <a:off x="9510475" y="4005328"/>
            <a:ext cx="1700412" cy="560537"/>
            <a:chOff x="1122997" y="5523530"/>
            <a:chExt cx="1700412" cy="56053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64D3CC-5F26-40C9-A7C8-8B028439B0C0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5"/>
                  </a:solidFill>
                </a:rPr>
                <a:t>05 CONTENTS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E0F692-9786-420B-AFD2-FD36DD1CB767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32C103-B890-4F2C-86A9-B6B62BA776E2}"/>
              </a:ext>
            </a:extLst>
          </p:cNvPr>
          <p:cNvCxnSpPr/>
          <p:nvPr/>
        </p:nvCxnSpPr>
        <p:spPr>
          <a:xfrm flipV="1">
            <a:off x="936783" y="3436763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CF3071-206C-4354-89C6-F5F1F29C595F}"/>
              </a:ext>
            </a:extLst>
          </p:cNvPr>
          <p:cNvCxnSpPr/>
          <p:nvPr/>
        </p:nvCxnSpPr>
        <p:spPr>
          <a:xfrm flipV="1">
            <a:off x="3023206" y="3072497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922FDB-A98F-41C3-996A-DA2280ACDC79}"/>
              </a:ext>
            </a:extLst>
          </p:cNvPr>
          <p:cNvCxnSpPr/>
          <p:nvPr/>
        </p:nvCxnSpPr>
        <p:spPr>
          <a:xfrm flipV="1">
            <a:off x="5109629" y="2708229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03F100-5464-48E7-9AE2-1E081DF1D31C}"/>
              </a:ext>
            </a:extLst>
          </p:cNvPr>
          <p:cNvCxnSpPr/>
          <p:nvPr/>
        </p:nvCxnSpPr>
        <p:spPr>
          <a:xfrm flipV="1">
            <a:off x="7196052" y="2343961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5B193A-D271-495E-BD29-D8DD7D08FE32}"/>
              </a:ext>
            </a:extLst>
          </p:cNvPr>
          <p:cNvGrpSpPr/>
          <p:nvPr/>
        </p:nvGrpSpPr>
        <p:grpSpPr>
          <a:xfrm>
            <a:off x="1098477" y="3702307"/>
            <a:ext cx="1832281" cy="1280741"/>
            <a:chOff x="4965552" y="1736224"/>
            <a:chExt cx="1374974" cy="128074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20D9C7-41EA-4365-AB7C-4771E2705051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3CF45B-B35F-471A-AA2D-C350AD1B7856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7AAA4B-D683-4CA3-AB68-1D2AF646718D}"/>
              </a:ext>
            </a:extLst>
          </p:cNvPr>
          <p:cNvGrpSpPr/>
          <p:nvPr/>
        </p:nvGrpSpPr>
        <p:grpSpPr>
          <a:xfrm>
            <a:off x="3201477" y="3345498"/>
            <a:ext cx="1832281" cy="1280741"/>
            <a:chOff x="4965552" y="1736224"/>
            <a:chExt cx="1374974" cy="128074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4301E7-5049-4596-A271-A5D05F0A9169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9A167B-C0FE-450C-B6AD-B8A9125725FB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F52736-4083-482E-BC12-4A1515FFEAB3}"/>
              </a:ext>
            </a:extLst>
          </p:cNvPr>
          <p:cNvGrpSpPr/>
          <p:nvPr/>
        </p:nvGrpSpPr>
        <p:grpSpPr>
          <a:xfrm>
            <a:off x="5304477" y="2988690"/>
            <a:ext cx="1832281" cy="1280741"/>
            <a:chOff x="4965552" y="1736224"/>
            <a:chExt cx="1374974" cy="128074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A4922-88C8-4799-BEF4-ACD6275CC56C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E5F56A-5BE4-4F40-8177-C63422435D3D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4BC496-A8E1-447F-8B53-3B9510D9CC03}"/>
              </a:ext>
            </a:extLst>
          </p:cNvPr>
          <p:cNvGrpSpPr/>
          <p:nvPr/>
        </p:nvGrpSpPr>
        <p:grpSpPr>
          <a:xfrm>
            <a:off x="7407477" y="2631882"/>
            <a:ext cx="1832281" cy="1280741"/>
            <a:chOff x="4965552" y="1736224"/>
            <a:chExt cx="1374974" cy="128074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AC8BB9-B790-4358-9234-8D2130B25CAA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E89DA8-1F45-4963-8E6B-D7FABB4877E9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39EE62-E3AE-4FBB-8077-1710DF430DA5}"/>
              </a:ext>
            </a:extLst>
          </p:cNvPr>
          <p:cNvCxnSpPr/>
          <p:nvPr/>
        </p:nvCxnSpPr>
        <p:spPr>
          <a:xfrm flipV="1">
            <a:off x="9282476" y="1979693"/>
            <a:ext cx="11363" cy="1800000"/>
          </a:xfrm>
          <a:prstGeom prst="line">
            <a:avLst/>
          </a:prstGeom>
          <a:ln w="2540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BA8383-0A97-4E63-B46A-D78E9C5912F2}"/>
              </a:ext>
            </a:extLst>
          </p:cNvPr>
          <p:cNvGrpSpPr/>
          <p:nvPr/>
        </p:nvGrpSpPr>
        <p:grpSpPr>
          <a:xfrm>
            <a:off x="9510475" y="2275074"/>
            <a:ext cx="1832281" cy="1280741"/>
            <a:chOff x="4965552" y="1736224"/>
            <a:chExt cx="1374974" cy="128074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B809859-5C50-4D9C-BF61-3D8696EBDD0B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273D9DD-6BE3-4F6C-9528-D5F5251F85DB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2">
            <a:extLst>
              <a:ext uri="{FF2B5EF4-FFF2-40B4-BE49-F238E27FC236}">
                <a16:creationId xmlns:a16="http://schemas.microsoft.com/office/drawing/2014/main" id="{F9100D22-6F2D-4BBF-9C17-554A67E0CC25}"/>
              </a:ext>
            </a:extLst>
          </p:cNvPr>
          <p:cNvGrpSpPr/>
          <p:nvPr/>
        </p:nvGrpSpPr>
        <p:grpSpPr>
          <a:xfrm>
            <a:off x="3938137" y="2062160"/>
            <a:ext cx="4289312" cy="1262873"/>
            <a:chOff x="4054872" y="2062159"/>
            <a:chExt cx="4289312" cy="1262873"/>
          </a:xfrm>
        </p:grpSpPr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2F5CDD95-A6F5-423A-A99F-F02C31F5DC46}"/>
                </a:ext>
              </a:extLst>
            </p:cNvPr>
            <p:cNvSpPr/>
            <p:nvPr/>
          </p:nvSpPr>
          <p:spPr>
            <a:xfrm>
              <a:off x="5317238" y="3133113"/>
              <a:ext cx="785533" cy="191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542ADC-AD48-44A8-AD43-D1362927C678}"/>
                </a:ext>
              </a:extLst>
            </p:cNvPr>
            <p:cNvSpPr/>
            <p:nvPr/>
          </p:nvSpPr>
          <p:spPr>
            <a:xfrm>
              <a:off x="5317238" y="2231199"/>
              <a:ext cx="2747277" cy="192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E7161380-3D67-4D1B-81A7-16F22900EFF0}"/>
                </a:ext>
              </a:extLst>
            </p:cNvPr>
            <p:cNvSpPr/>
            <p:nvPr/>
          </p:nvSpPr>
          <p:spPr>
            <a:xfrm rot="5400000">
              <a:off x="7894041" y="2157089"/>
              <a:ext cx="545074" cy="3552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Block Arc 2">
              <a:extLst>
                <a:ext uri="{FF2B5EF4-FFF2-40B4-BE49-F238E27FC236}">
                  <a16:creationId xmlns:a16="http://schemas.microsoft.com/office/drawing/2014/main" id="{C7493750-D971-4D80-A215-1DCE9898D37C}"/>
                </a:ext>
              </a:extLst>
            </p:cNvPr>
            <p:cNvSpPr/>
            <p:nvPr/>
          </p:nvSpPr>
          <p:spPr>
            <a:xfrm rot="16200000">
              <a:off x="4139139" y="2146933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757BF4CE-A7B4-4C30-B5A2-CEF1AF6F82F8}"/>
              </a:ext>
            </a:extLst>
          </p:cNvPr>
          <p:cNvGrpSpPr/>
          <p:nvPr/>
        </p:nvGrpSpPr>
        <p:grpSpPr>
          <a:xfrm>
            <a:off x="5630822" y="2962342"/>
            <a:ext cx="2075574" cy="1257774"/>
            <a:chOff x="5747557" y="2962342"/>
            <a:chExt cx="2075574" cy="1257774"/>
          </a:xfrm>
        </p:grpSpPr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8AEF3A5F-ED00-46D2-9374-11595279C1DC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19534FF-1EBB-46EF-93F4-0D85B38FEF67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4">
              <a:extLst>
                <a:ext uri="{FF2B5EF4-FFF2-40B4-BE49-F238E27FC236}">
                  <a16:creationId xmlns:a16="http://schemas.microsoft.com/office/drawing/2014/main" id="{BCBB4509-4980-4D60-A85C-1C57D33719E0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Block Arc 2">
              <a:extLst>
                <a:ext uri="{FF2B5EF4-FFF2-40B4-BE49-F238E27FC236}">
                  <a16:creationId xmlns:a16="http://schemas.microsoft.com/office/drawing/2014/main" id="{ED8164D0-B083-44B8-AA73-51D95E291918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10F15E-0743-4456-BD4A-E1F7BCBB262B}"/>
              </a:ext>
            </a:extLst>
          </p:cNvPr>
          <p:cNvGrpSpPr/>
          <p:nvPr/>
        </p:nvGrpSpPr>
        <p:grpSpPr>
          <a:xfrm>
            <a:off x="1418863" y="2276791"/>
            <a:ext cx="2395361" cy="860967"/>
            <a:chOff x="186703" y="2121142"/>
            <a:chExt cx="2395361" cy="8609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5C169A-CAAD-4B83-8A2E-EC43F8645CDE}"/>
                </a:ext>
              </a:extLst>
            </p:cNvPr>
            <p:cNvSpPr txBox="1"/>
            <p:nvPr/>
          </p:nvSpPr>
          <p:spPr>
            <a:xfrm>
              <a:off x="186703" y="2121142"/>
              <a:ext cx="2395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4E9521-AD72-4C28-B645-517D48D4133F}"/>
                </a:ext>
              </a:extLst>
            </p:cNvPr>
            <p:cNvSpPr txBox="1"/>
            <p:nvPr/>
          </p:nvSpPr>
          <p:spPr>
            <a:xfrm>
              <a:off x="186703" y="2335778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E73605-9440-4C3F-9927-4ADB1BB4C9C3}"/>
              </a:ext>
            </a:extLst>
          </p:cNvPr>
          <p:cNvGrpSpPr/>
          <p:nvPr/>
        </p:nvGrpSpPr>
        <p:grpSpPr>
          <a:xfrm>
            <a:off x="7834756" y="3237796"/>
            <a:ext cx="2084225" cy="860967"/>
            <a:chOff x="5546540" y="3082146"/>
            <a:chExt cx="2084225" cy="8609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974B36-3D99-4C63-A38F-FB00ADCC25D8}"/>
                </a:ext>
              </a:extLst>
            </p:cNvPr>
            <p:cNvSpPr txBox="1"/>
            <p:nvPr/>
          </p:nvSpPr>
          <p:spPr>
            <a:xfrm>
              <a:off x="5546540" y="3082146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FA2F3A-D401-4D31-AA0F-548413EB0F95}"/>
                </a:ext>
              </a:extLst>
            </p:cNvPr>
            <p:cNvSpPr txBox="1"/>
            <p:nvPr/>
          </p:nvSpPr>
          <p:spPr>
            <a:xfrm>
              <a:off x="5546540" y="3296782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AB91EE-9BAA-4746-B3C5-601584BCD56D}"/>
              </a:ext>
            </a:extLst>
          </p:cNvPr>
          <p:cNvGrpSpPr/>
          <p:nvPr/>
        </p:nvGrpSpPr>
        <p:grpSpPr>
          <a:xfrm>
            <a:off x="7834756" y="5043327"/>
            <a:ext cx="2084225" cy="860967"/>
            <a:chOff x="5561445" y="4887679"/>
            <a:chExt cx="2084225" cy="8609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8D605A-9FF8-4740-8D14-7114442DAF31}"/>
                </a:ext>
              </a:extLst>
            </p:cNvPr>
            <p:cNvSpPr txBox="1"/>
            <p:nvPr/>
          </p:nvSpPr>
          <p:spPr>
            <a:xfrm>
              <a:off x="5561445" y="4887679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C8F174-E647-4B9B-AF26-7A0FC7B2422C}"/>
                </a:ext>
              </a:extLst>
            </p:cNvPr>
            <p:cNvSpPr txBox="1"/>
            <p:nvPr/>
          </p:nvSpPr>
          <p:spPr>
            <a:xfrm>
              <a:off x="5561445" y="5102315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C3AB22-D184-465A-92A9-62DEB76DCC18}"/>
              </a:ext>
            </a:extLst>
          </p:cNvPr>
          <p:cNvGrpSpPr/>
          <p:nvPr/>
        </p:nvGrpSpPr>
        <p:grpSpPr>
          <a:xfrm>
            <a:off x="1418863" y="4217864"/>
            <a:ext cx="2395361" cy="845578"/>
            <a:chOff x="232423" y="4062214"/>
            <a:chExt cx="2395361" cy="8455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CFB836-F50E-4C5C-A4B5-64A5A3FFE335}"/>
                </a:ext>
              </a:extLst>
            </p:cNvPr>
            <p:cNvSpPr txBox="1"/>
            <p:nvPr/>
          </p:nvSpPr>
          <p:spPr>
            <a:xfrm>
              <a:off x="232423" y="4062214"/>
              <a:ext cx="239536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1D4A1D-05BF-4709-A091-7DA4BD951B39}"/>
                </a:ext>
              </a:extLst>
            </p:cNvPr>
            <p:cNvSpPr txBox="1"/>
            <p:nvPr/>
          </p:nvSpPr>
          <p:spPr>
            <a:xfrm>
              <a:off x="232423" y="4261461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0E653-C9DA-459D-A0F6-4332F8673894}"/>
              </a:ext>
            </a:extLst>
          </p:cNvPr>
          <p:cNvGrpSpPr/>
          <p:nvPr/>
        </p:nvGrpSpPr>
        <p:grpSpPr>
          <a:xfrm>
            <a:off x="9521497" y="1888936"/>
            <a:ext cx="2143947" cy="891519"/>
            <a:chOff x="7308304" y="1342901"/>
            <a:chExt cx="1691680" cy="8915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59DF5A-1B0A-430A-B131-8FC4C269F2F2}"/>
                </a:ext>
              </a:extLst>
            </p:cNvPr>
            <p:cNvSpPr txBox="1"/>
            <p:nvPr/>
          </p:nvSpPr>
          <p:spPr>
            <a:xfrm>
              <a:off x="7308304" y="1342901"/>
              <a:ext cx="16916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ABB121-2C89-4989-AF97-D2F8CAB007AA}"/>
                </a:ext>
              </a:extLst>
            </p:cNvPr>
            <p:cNvSpPr txBox="1"/>
            <p:nvPr/>
          </p:nvSpPr>
          <p:spPr>
            <a:xfrm>
              <a:off x="7308304" y="1588089"/>
              <a:ext cx="169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21EF4BF-26F9-4040-8939-2CE7A6995298}"/>
              </a:ext>
            </a:extLst>
          </p:cNvPr>
          <p:cNvSpPr/>
          <p:nvPr/>
        </p:nvSpPr>
        <p:spPr>
          <a:xfrm>
            <a:off x="4175723" y="2484378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2C32B2D-E12C-44A3-BA3B-0E56497B410E}"/>
              </a:ext>
            </a:extLst>
          </p:cNvPr>
          <p:cNvSpPr/>
          <p:nvPr/>
        </p:nvSpPr>
        <p:spPr>
          <a:xfrm>
            <a:off x="6861191" y="3370092"/>
            <a:ext cx="609425" cy="60942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C87023-689C-4DF0-B8BB-3626E861EFD1}"/>
              </a:ext>
            </a:extLst>
          </p:cNvPr>
          <p:cNvSpPr/>
          <p:nvPr/>
        </p:nvSpPr>
        <p:spPr>
          <a:xfrm>
            <a:off x="4175723" y="4284786"/>
            <a:ext cx="609425" cy="609424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A9C859-E442-42D1-AE47-7FF5ECC57352}"/>
              </a:ext>
            </a:extLst>
          </p:cNvPr>
          <p:cNvSpPr/>
          <p:nvPr/>
        </p:nvSpPr>
        <p:spPr>
          <a:xfrm>
            <a:off x="6861191" y="5183317"/>
            <a:ext cx="609425" cy="609424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14">
            <a:extLst>
              <a:ext uri="{FF2B5EF4-FFF2-40B4-BE49-F238E27FC236}">
                <a16:creationId xmlns:a16="http://schemas.microsoft.com/office/drawing/2014/main" id="{E06BBE54-E860-4812-8A9D-14E4E3212CCE}"/>
              </a:ext>
            </a:extLst>
          </p:cNvPr>
          <p:cNvGrpSpPr/>
          <p:nvPr/>
        </p:nvGrpSpPr>
        <p:grpSpPr>
          <a:xfrm>
            <a:off x="3938138" y="3855554"/>
            <a:ext cx="2079217" cy="1269226"/>
            <a:chOff x="4054872" y="3855554"/>
            <a:chExt cx="2079217" cy="1269226"/>
          </a:xfrm>
        </p:grpSpPr>
        <p:sp>
          <p:nvSpPr>
            <p:cNvPr id="34" name="Rectangle 44">
              <a:extLst>
                <a:ext uri="{FF2B5EF4-FFF2-40B4-BE49-F238E27FC236}">
                  <a16:creationId xmlns:a16="http://schemas.microsoft.com/office/drawing/2014/main" id="{8640024A-38CA-4774-A680-12ED0BE3CAC5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Block Arc 2">
              <a:extLst>
                <a:ext uri="{FF2B5EF4-FFF2-40B4-BE49-F238E27FC236}">
                  <a16:creationId xmlns:a16="http://schemas.microsoft.com/office/drawing/2014/main" id="{18BED823-96BD-4EB3-8945-4DCDA5F4B6E6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8BD57713-BD8B-4AE3-9B63-9DFBD7EB9D21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146BD6C3-0ADF-4ACC-B1E1-755F03497CDD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5B646D24-989E-40CE-9ABE-211DD1919461}"/>
              </a:ext>
            </a:extLst>
          </p:cNvPr>
          <p:cNvGrpSpPr/>
          <p:nvPr/>
        </p:nvGrpSpPr>
        <p:grpSpPr>
          <a:xfrm>
            <a:off x="1629366" y="4753301"/>
            <a:ext cx="6077030" cy="1270361"/>
            <a:chOff x="1746101" y="4753300"/>
            <a:chExt cx="6077030" cy="1270361"/>
          </a:xfrm>
        </p:grpSpPr>
        <p:sp>
          <p:nvSpPr>
            <p:cNvPr id="39" name="Block Arc 2">
              <a:extLst>
                <a:ext uri="{FF2B5EF4-FFF2-40B4-BE49-F238E27FC236}">
                  <a16:creationId xmlns:a16="http://schemas.microsoft.com/office/drawing/2014/main" id="{82B75635-848B-4D1F-AEC3-A9C9787CBA1D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BC8FB40-4465-40EC-8BB3-D381EC775854}"/>
                </a:ext>
              </a:extLst>
            </p:cNvPr>
            <p:cNvSpPr/>
            <p:nvPr/>
          </p:nvSpPr>
          <p:spPr>
            <a:xfrm>
              <a:off x="1746101" y="5828472"/>
              <a:ext cx="4817572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42963681-4EBA-49BC-B0D0-FAC3DA06B35D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F8A6D69D-0985-4CCD-8BE6-2CE52574F85C}"/>
                </a:ext>
              </a:extLst>
            </p:cNvPr>
            <p:cNvSpPr/>
            <p:nvPr/>
          </p:nvSpPr>
          <p:spPr>
            <a:xfrm>
              <a:off x="6102771" y="4936555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F887A7C0-A74B-4C41-992C-32BF73D74B8B}"/>
              </a:ext>
            </a:extLst>
          </p:cNvPr>
          <p:cNvSpPr/>
          <p:nvPr/>
        </p:nvSpPr>
        <p:spPr>
          <a:xfrm>
            <a:off x="7043975" y="351920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Frame 17">
            <a:extLst>
              <a:ext uri="{FF2B5EF4-FFF2-40B4-BE49-F238E27FC236}">
                <a16:creationId xmlns:a16="http://schemas.microsoft.com/office/drawing/2014/main" id="{FC7A52F0-04B7-48A9-9838-5D9DBB87721E}"/>
              </a:ext>
            </a:extLst>
          </p:cNvPr>
          <p:cNvSpPr/>
          <p:nvPr/>
        </p:nvSpPr>
        <p:spPr>
          <a:xfrm>
            <a:off x="4321218" y="2629874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id="{27451FAA-5645-4A7F-A46E-BD8138E07EDC}"/>
              </a:ext>
            </a:extLst>
          </p:cNvPr>
          <p:cNvSpPr/>
          <p:nvPr/>
        </p:nvSpPr>
        <p:spPr>
          <a:xfrm flipH="1">
            <a:off x="4280240" y="442794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F59119B5-750F-4381-8915-B555ADC69974}"/>
              </a:ext>
            </a:extLst>
          </p:cNvPr>
          <p:cNvSpPr/>
          <p:nvPr/>
        </p:nvSpPr>
        <p:spPr>
          <a:xfrm>
            <a:off x="6985264" y="5296106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8" name="Group 115">
            <a:extLst>
              <a:ext uri="{FF2B5EF4-FFF2-40B4-BE49-F238E27FC236}">
                <a16:creationId xmlns:a16="http://schemas.microsoft.com/office/drawing/2014/main" id="{96D3B590-B0E9-45F5-BD00-05B3544E7CA1}"/>
              </a:ext>
            </a:extLst>
          </p:cNvPr>
          <p:cNvGrpSpPr/>
          <p:nvPr/>
        </p:nvGrpSpPr>
        <p:grpSpPr>
          <a:xfrm rot="5400000">
            <a:off x="585561" y="5283231"/>
            <a:ext cx="805206" cy="1282403"/>
            <a:chOff x="6867874" y="3721883"/>
            <a:chExt cx="1093501" cy="1741553"/>
          </a:xfrm>
        </p:grpSpPr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C4968815-35AC-47E1-AA90-AE1E1545E641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Rounded Rectangle 108">
              <a:extLst>
                <a:ext uri="{FF2B5EF4-FFF2-40B4-BE49-F238E27FC236}">
                  <a16:creationId xmlns:a16="http://schemas.microsoft.com/office/drawing/2014/main" id="{41537A03-55CA-4A94-86B9-E2733194DA5D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0980FB-357A-414B-A235-EF1FC419EBB2}"/>
              </a:ext>
            </a:extLst>
          </p:cNvPr>
          <p:cNvGrpSpPr/>
          <p:nvPr/>
        </p:nvGrpSpPr>
        <p:grpSpPr>
          <a:xfrm>
            <a:off x="8229922" y="1320763"/>
            <a:ext cx="1293891" cy="1773039"/>
            <a:chOff x="149043" y="399678"/>
            <a:chExt cx="1877570" cy="2572864"/>
          </a:xfrm>
        </p:grpSpPr>
        <p:sp>
          <p:nvSpPr>
            <p:cNvPr id="53" name="Rounded Rectangle 39">
              <a:extLst>
                <a:ext uri="{FF2B5EF4-FFF2-40B4-BE49-F238E27FC236}">
                  <a16:creationId xmlns:a16="http://schemas.microsoft.com/office/drawing/2014/main" id="{F788514F-57BD-4FB4-BB0A-B6F8D1854EA6}"/>
                </a:ext>
              </a:extLst>
            </p:cNvPr>
            <p:cNvSpPr/>
            <p:nvPr/>
          </p:nvSpPr>
          <p:spPr>
            <a:xfrm rot="2483232">
              <a:off x="149043" y="70395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ABDF997-D8F0-4793-9BC0-325BD455A6D5}"/>
                </a:ext>
              </a:extLst>
            </p:cNvPr>
            <p:cNvGrpSpPr/>
            <p:nvPr/>
          </p:nvGrpSpPr>
          <p:grpSpPr>
            <a:xfrm>
              <a:off x="664860" y="399678"/>
              <a:ext cx="1074221" cy="1717693"/>
              <a:chOff x="664860" y="399678"/>
              <a:chExt cx="1074221" cy="171769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7F00225-F5AB-40B7-874F-745A8104A5BA}"/>
                  </a:ext>
                </a:extLst>
              </p:cNvPr>
              <p:cNvGrpSpPr/>
              <p:nvPr/>
            </p:nvGrpSpPr>
            <p:grpSpPr>
              <a:xfrm rot="20671139">
                <a:off x="664860" y="399678"/>
                <a:ext cx="920312" cy="1717693"/>
                <a:chOff x="3501573" y="3178068"/>
                <a:chExt cx="1340594" cy="2737840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7F78C17-B246-47F0-B740-112984E52643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9651AA12-E3A8-4758-9CCA-20DBC4440451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F542D0E-A035-48AE-9CE2-87436B5E5DEE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1F6BF979-9805-471D-AC76-389632C6A90B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5C14AEB-789D-4545-A72D-6A34B0E4341A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4C629FE2-B500-4E35-98FC-07EBCC72310F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E59C20D9-CE8B-48C4-9C66-7C4D378E64DE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FDB7D03D-9282-4DE9-904F-17ACCC89C8AE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46B6EE85-04A7-475F-B569-336DD289BCC4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5D00922-C018-49AF-A8EB-C9EFBFCE3772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8B6C582F-4337-419B-98EE-DEE80E587CBF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5D38A93-CE35-4CBC-8267-0A9BD24EA0DB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Rounded Rectangle 51">
                <a:extLst>
                  <a:ext uri="{FF2B5EF4-FFF2-40B4-BE49-F238E27FC236}">
                    <a16:creationId xmlns:a16="http://schemas.microsoft.com/office/drawing/2014/main" id="{5D8EE758-1B64-4E5D-9173-8D81009E057F}"/>
                  </a:ext>
                </a:extLst>
              </p:cNvPr>
              <p:cNvSpPr/>
              <p:nvPr/>
            </p:nvSpPr>
            <p:spPr>
              <a:xfrm rot="3148397">
                <a:off x="1443651" y="1047331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ounded Rectangle 52">
                <a:extLst>
                  <a:ext uri="{FF2B5EF4-FFF2-40B4-BE49-F238E27FC236}">
                    <a16:creationId xmlns:a16="http://schemas.microsoft.com/office/drawing/2014/main" id="{42AB6689-921F-40DE-84CA-54B216685B94}"/>
                  </a:ext>
                </a:extLst>
              </p:cNvPr>
              <p:cNvSpPr/>
              <p:nvPr/>
            </p:nvSpPr>
            <p:spPr>
              <a:xfrm rot="3148397">
                <a:off x="1463592" y="1265972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ounded Rectangle 53">
                <a:extLst>
                  <a:ext uri="{FF2B5EF4-FFF2-40B4-BE49-F238E27FC236}">
                    <a16:creationId xmlns:a16="http://schemas.microsoft.com/office/drawing/2014/main" id="{FE93D1CA-F359-4FE3-B77E-AA48E6FAD03D}"/>
                  </a:ext>
                </a:extLst>
              </p:cNvPr>
              <p:cNvSpPr/>
              <p:nvPr/>
            </p:nvSpPr>
            <p:spPr>
              <a:xfrm rot="3148397">
                <a:off x="1500837" y="1488593"/>
                <a:ext cx="215985" cy="260502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59FA03-FDB5-47C6-8E61-B10CF62371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F179900A-3C2E-4FAF-BBA0-27C7D52F4885}"/>
              </a:ext>
            </a:extLst>
          </p:cNvPr>
          <p:cNvSpPr txBox="1">
            <a:spLocks/>
          </p:cNvSpPr>
          <p:nvPr/>
        </p:nvSpPr>
        <p:spPr>
          <a:xfrm>
            <a:off x="2280623" y="932348"/>
            <a:ext cx="3096344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BC4D50-6F0D-4959-9338-DAAF8E68F27F}"/>
              </a:ext>
            </a:extLst>
          </p:cNvPr>
          <p:cNvSpPr txBox="1"/>
          <p:nvPr/>
        </p:nvSpPr>
        <p:spPr>
          <a:xfrm>
            <a:off x="3105433" y="5573037"/>
            <a:ext cx="2195335" cy="43279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0738E-164A-4868-90CE-2C473B60425E}"/>
              </a:ext>
            </a:extLst>
          </p:cNvPr>
          <p:cNvSpPr txBox="1"/>
          <p:nvPr/>
        </p:nvSpPr>
        <p:spPr>
          <a:xfrm>
            <a:off x="838201" y="2962290"/>
            <a:ext cx="45387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E8B10A7D-ABC9-4879-959A-164F5221E4B8}"/>
              </a:ext>
            </a:extLst>
          </p:cNvPr>
          <p:cNvSpPr txBox="1">
            <a:spLocks/>
          </p:cNvSpPr>
          <p:nvPr/>
        </p:nvSpPr>
        <p:spPr>
          <a:xfrm>
            <a:off x="6103120" y="2198129"/>
            <a:ext cx="2934708" cy="94745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9ECF89B-E98F-45DF-B7E6-290A05FBA8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249F383-57C0-4200-8A86-2D38510C7D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038743-8440-4E79-B862-E01EAA5A8D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61774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1D8B36-E27B-4CAE-8132-E79CAC301790}"/>
              </a:ext>
            </a:extLst>
          </p:cNvPr>
          <p:cNvGrpSpPr/>
          <p:nvPr/>
        </p:nvGrpSpPr>
        <p:grpSpPr>
          <a:xfrm>
            <a:off x="4351036" y="2932922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56EB490-D317-4593-A235-5298112B4A8C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ADE9D92-42A2-4623-9491-8C5FB7271F9C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EA885111-8F75-41A6-BA10-4489B0B1DB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182273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746D877-2B3D-4E6C-8A12-E1F9C76C4093}"/>
              </a:ext>
            </a:extLst>
          </p:cNvPr>
          <p:cNvGrpSpPr/>
          <p:nvPr/>
        </p:nvGrpSpPr>
        <p:grpSpPr>
          <a:xfrm>
            <a:off x="6771690" y="1802606"/>
            <a:ext cx="4143637" cy="839106"/>
            <a:chOff x="5247690" y="1714185"/>
            <a:chExt cx="2924710" cy="839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10146A-CDC8-4F7D-8E7A-CEDEAF4A03B5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4524BE-1485-443B-B4C9-01F8DB6A996A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EA4A54-58D5-4F8C-B8FA-359A24E73F7F}"/>
              </a:ext>
            </a:extLst>
          </p:cNvPr>
          <p:cNvGrpSpPr/>
          <p:nvPr/>
        </p:nvGrpSpPr>
        <p:grpSpPr>
          <a:xfrm>
            <a:off x="7380144" y="5205673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254F2C-17FD-4D43-83FB-6FF93C6803CC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4B5FF0-D93F-4CD1-BA26-83BECA3F1B70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FA9FCC-E98C-4230-A4A9-089B7D71DA88}"/>
              </a:ext>
            </a:extLst>
          </p:cNvPr>
          <p:cNvGrpSpPr/>
          <p:nvPr/>
        </p:nvGrpSpPr>
        <p:grpSpPr>
          <a:xfrm>
            <a:off x="815548" y="4385348"/>
            <a:ext cx="2801006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21E674-A575-4517-9368-C101BA39CD53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70B557-DFE9-4276-9C91-8BEED0A9E3BF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5A64CD1C-36E5-45B3-A929-2DD92EF625E9}"/>
              </a:ext>
            </a:extLst>
          </p:cNvPr>
          <p:cNvCxnSpPr/>
          <p:nvPr/>
        </p:nvCxnSpPr>
        <p:spPr>
          <a:xfrm flipV="1">
            <a:off x="3485402" y="3859062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F4AB8B36-7819-4A11-9B92-52E054B90C13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4997719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079A88-9C43-4687-820F-C42E24D6A775}"/>
              </a:ext>
            </a:extLst>
          </p:cNvPr>
          <p:cNvGrpSpPr/>
          <p:nvPr/>
        </p:nvGrpSpPr>
        <p:grpSpPr>
          <a:xfrm>
            <a:off x="4697932" y="3562824"/>
            <a:ext cx="910988" cy="622075"/>
            <a:chOff x="3366914" y="2916559"/>
            <a:chExt cx="2424286" cy="16554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A06B66B-9220-4F59-A4DC-218C3453A0F2}"/>
                </a:ext>
              </a:extLst>
            </p:cNvPr>
            <p:cNvSpPr/>
            <p:nvPr/>
          </p:nvSpPr>
          <p:spPr>
            <a:xfrm>
              <a:off x="3366914" y="3203451"/>
              <a:ext cx="2424286" cy="12961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A6C04B0-6CDC-495D-932B-C0C8E27D7D91}"/>
                </a:ext>
              </a:extLst>
            </p:cNvPr>
            <p:cNvSpPr/>
            <p:nvPr/>
          </p:nvSpPr>
          <p:spPr>
            <a:xfrm>
              <a:off x="3419872" y="3140968"/>
              <a:ext cx="2304256" cy="12961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Rectangle 3">
              <a:extLst>
                <a:ext uri="{FF2B5EF4-FFF2-40B4-BE49-F238E27FC236}">
                  <a16:creationId xmlns:a16="http://schemas.microsoft.com/office/drawing/2014/main" id="{C9B00311-0C17-400E-B32F-20CE5897EC88}"/>
                </a:ext>
              </a:extLst>
            </p:cNvPr>
            <p:cNvSpPr/>
            <p:nvPr/>
          </p:nvSpPr>
          <p:spPr>
            <a:xfrm>
              <a:off x="457200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ED2F860C-084C-4060-9D72-9DD3C3661835}"/>
                </a:ext>
              </a:extLst>
            </p:cNvPr>
            <p:cNvSpPr/>
            <p:nvPr/>
          </p:nvSpPr>
          <p:spPr>
            <a:xfrm flipH="1">
              <a:off x="349188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Oval 7">
              <a:extLst>
                <a:ext uri="{FF2B5EF4-FFF2-40B4-BE49-F238E27FC236}">
                  <a16:creationId xmlns:a16="http://schemas.microsoft.com/office/drawing/2014/main" id="{0CE03D57-2AEE-4731-8388-3D066BBCA0C7}"/>
                </a:ext>
              </a:extLst>
            </p:cNvPr>
            <p:cNvSpPr/>
            <p:nvPr/>
          </p:nvSpPr>
          <p:spPr>
            <a:xfrm>
              <a:off x="4439051" y="4449847"/>
              <a:ext cx="257915" cy="122153"/>
            </a:xfrm>
            <a:custGeom>
              <a:avLst/>
              <a:gdLst/>
              <a:ahLst/>
              <a:cxnLst/>
              <a:rect l="l" t="t" r="r" b="b"/>
              <a:pathLst>
                <a:path w="900094" h="360040">
                  <a:moveTo>
                    <a:pt x="0" y="0"/>
                  </a:moveTo>
                  <a:lnTo>
                    <a:pt x="900094" y="0"/>
                  </a:lnTo>
                  <a:cubicBezTo>
                    <a:pt x="900094" y="198845"/>
                    <a:pt x="698601" y="360040"/>
                    <a:pt x="450047" y="360040"/>
                  </a:cubicBezTo>
                  <a:cubicBezTo>
                    <a:pt x="201493" y="360040"/>
                    <a:pt x="0" y="198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8" name="Trapezoid 18">
            <a:extLst>
              <a:ext uri="{FF2B5EF4-FFF2-40B4-BE49-F238E27FC236}">
                <a16:creationId xmlns:a16="http://schemas.microsoft.com/office/drawing/2014/main" id="{47E28C43-07D1-4DC1-85C9-AE062D7D4545}"/>
              </a:ext>
            </a:extLst>
          </p:cNvPr>
          <p:cNvSpPr/>
          <p:nvPr/>
        </p:nvSpPr>
        <p:spPr>
          <a:xfrm rot="10800000">
            <a:off x="6463478" y="3576812"/>
            <a:ext cx="1083270" cy="599409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id="{E2FE38F3-B049-48AB-AB05-BA2CB273EDA2}"/>
              </a:ext>
            </a:extLst>
          </p:cNvPr>
          <p:cNvGrpSpPr/>
          <p:nvPr/>
        </p:nvGrpSpPr>
        <p:grpSpPr>
          <a:xfrm>
            <a:off x="950506" y="1845832"/>
            <a:ext cx="10310446" cy="4176596"/>
            <a:chOff x="2063552" y="1806318"/>
            <a:chExt cx="8064896" cy="3355223"/>
          </a:xfrm>
        </p:grpSpPr>
        <p:sp>
          <p:nvSpPr>
            <p:cNvPr id="4" name="사각형: 둥근 모서리 37">
              <a:extLst>
                <a:ext uri="{FF2B5EF4-FFF2-40B4-BE49-F238E27FC236}">
                  <a16:creationId xmlns:a16="http://schemas.microsoft.com/office/drawing/2014/main" id="{F3E36AC7-AC43-4D90-A035-3DD9BA6DB47B}"/>
                </a:ext>
              </a:extLst>
            </p:cNvPr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사각형: 둥근 모서리 47">
              <a:extLst>
                <a:ext uri="{FF2B5EF4-FFF2-40B4-BE49-F238E27FC236}">
                  <a16:creationId xmlns:a16="http://schemas.microsoft.com/office/drawing/2014/main" id="{EB4CBEA0-762A-43B8-A9C9-CB9EB0B41D68}"/>
                </a:ext>
              </a:extLst>
            </p:cNvPr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사각형: 둥근 모서리 48">
              <a:extLst>
                <a:ext uri="{FF2B5EF4-FFF2-40B4-BE49-F238E27FC236}">
                  <a16:creationId xmlns:a16="http://schemas.microsoft.com/office/drawing/2014/main" id="{634E13E3-C5FB-4769-8E68-5F66E4452FDE}"/>
                </a:ext>
              </a:extLst>
            </p:cNvPr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사각형: 둥근 모서리 49">
              <a:extLst>
                <a:ext uri="{FF2B5EF4-FFF2-40B4-BE49-F238E27FC236}">
                  <a16:creationId xmlns:a16="http://schemas.microsoft.com/office/drawing/2014/main" id="{0C35237A-44CF-4C99-9C90-603627635A02}"/>
                </a:ext>
              </a:extLst>
            </p:cNvPr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그룹 6">
            <a:extLst>
              <a:ext uri="{FF2B5EF4-FFF2-40B4-BE49-F238E27FC236}">
                <a16:creationId xmlns:a16="http://schemas.microsoft.com/office/drawing/2014/main" id="{BE687377-8B91-4B0C-B9AF-34D35AA2854C}"/>
              </a:ext>
            </a:extLst>
          </p:cNvPr>
          <p:cNvGrpSpPr/>
          <p:nvPr/>
        </p:nvGrpSpPr>
        <p:grpSpPr>
          <a:xfrm>
            <a:off x="4468844" y="2297246"/>
            <a:ext cx="3273771" cy="3273771"/>
            <a:chOff x="11977794" y="1437147"/>
            <a:chExt cx="3273771" cy="3273771"/>
          </a:xfrm>
        </p:grpSpPr>
        <p:sp>
          <p:nvSpPr>
            <p:cNvPr id="9" name="타원 3">
              <a:extLst>
                <a:ext uri="{FF2B5EF4-FFF2-40B4-BE49-F238E27FC236}">
                  <a16:creationId xmlns:a16="http://schemas.microsoft.com/office/drawing/2014/main" id="{B882EDA6-90C7-4C18-84C7-A46EF710A935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타원 4">
              <a:extLst>
                <a:ext uri="{FF2B5EF4-FFF2-40B4-BE49-F238E27FC236}">
                  <a16:creationId xmlns:a16="http://schemas.microsoft.com/office/drawing/2014/main" id="{0929AB9A-6F50-4398-8382-23D6ABBDD27A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67250C-99CF-4BEC-9D04-B941F7322F4E}"/>
              </a:ext>
            </a:extLst>
          </p:cNvPr>
          <p:cNvGrpSpPr/>
          <p:nvPr/>
        </p:nvGrpSpPr>
        <p:grpSpPr>
          <a:xfrm>
            <a:off x="1444618" y="2141772"/>
            <a:ext cx="2936722" cy="1470776"/>
            <a:chOff x="270023" y="1638319"/>
            <a:chExt cx="2605242" cy="14854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4C7E81-DB2C-406F-8902-CEFA67554AAF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200A3E-9EB0-45C0-8E53-E8D501669E7B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DC7C6F-DFE6-40E5-B1EE-D7A4C73F5160}"/>
              </a:ext>
            </a:extLst>
          </p:cNvPr>
          <p:cNvSpPr txBox="1"/>
          <p:nvPr/>
        </p:nvSpPr>
        <p:spPr>
          <a:xfrm rot="18900000">
            <a:off x="4812112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B3F25-550E-4560-8370-A6E3DB2C9399}"/>
              </a:ext>
            </a:extLst>
          </p:cNvPr>
          <p:cNvSpPr txBox="1"/>
          <p:nvPr/>
        </p:nvSpPr>
        <p:spPr>
          <a:xfrm rot="2700000">
            <a:off x="4954784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Weaknesses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BFEBD8-B156-43C5-B5A4-8CA652FA8541}"/>
              </a:ext>
            </a:extLst>
          </p:cNvPr>
          <p:cNvSpPr txBox="1"/>
          <p:nvPr/>
        </p:nvSpPr>
        <p:spPr>
          <a:xfrm rot="13500000">
            <a:off x="4812112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5A90E-12B7-48E3-8868-BE4B56663B59}"/>
              </a:ext>
            </a:extLst>
          </p:cNvPr>
          <p:cNvSpPr txBox="1"/>
          <p:nvPr/>
        </p:nvSpPr>
        <p:spPr>
          <a:xfrm rot="8100000">
            <a:off x="4954784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B52F9-8CB7-4E94-90BD-79C6F40A26CF}"/>
              </a:ext>
            </a:extLst>
          </p:cNvPr>
          <p:cNvSpPr txBox="1"/>
          <p:nvPr/>
        </p:nvSpPr>
        <p:spPr>
          <a:xfrm>
            <a:off x="4861824" y="3580187"/>
            <a:ext cx="248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EA9D52-F3D8-498B-8356-2B8C2A7660F0}"/>
              </a:ext>
            </a:extLst>
          </p:cNvPr>
          <p:cNvGrpSpPr/>
          <p:nvPr/>
        </p:nvGrpSpPr>
        <p:grpSpPr>
          <a:xfrm>
            <a:off x="1444618" y="4249900"/>
            <a:ext cx="2936722" cy="1470776"/>
            <a:chOff x="270023" y="1638319"/>
            <a:chExt cx="2605242" cy="14854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DC90E9-0176-4815-B5AD-5C1B9479A6A0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7BF022-C588-4E22-99A6-75429C91DBEE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3683DC-78C9-418B-A222-3C9AFA9EE36E}"/>
              </a:ext>
            </a:extLst>
          </p:cNvPr>
          <p:cNvGrpSpPr/>
          <p:nvPr/>
        </p:nvGrpSpPr>
        <p:grpSpPr>
          <a:xfrm>
            <a:off x="7795756" y="2141772"/>
            <a:ext cx="2936722" cy="1470776"/>
            <a:chOff x="270023" y="1638319"/>
            <a:chExt cx="2605242" cy="14854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B559A1-39E3-408D-8360-9AC45CDC041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D4A00F-198D-438F-A735-6607F9904E4F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71641-EC6E-4420-9772-1CEAFBF30621}"/>
              </a:ext>
            </a:extLst>
          </p:cNvPr>
          <p:cNvGrpSpPr/>
          <p:nvPr/>
        </p:nvGrpSpPr>
        <p:grpSpPr>
          <a:xfrm>
            <a:off x="7799948" y="4249900"/>
            <a:ext cx="2936722" cy="1470776"/>
            <a:chOff x="270023" y="1638319"/>
            <a:chExt cx="2605242" cy="1485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469B1C-B9F2-40DE-BD99-AE7541A16D85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902CD-0341-4659-81A4-C6954654C33B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0F4BC7-B8BA-4602-9E6B-C6CE47E079E6}"/>
              </a:ext>
            </a:extLst>
          </p:cNvPr>
          <p:cNvSpPr txBox="1">
            <a:spLocks/>
          </p:cNvSpPr>
          <p:nvPr/>
        </p:nvSpPr>
        <p:spPr>
          <a:xfrm>
            <a:off x="7558483" y="686389"/>
            <a:ext cx="4043532" cy="194421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 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AF760E9B-F437-4BCF-80D4-FC80206C9117}"/>
              </a:ext>
            </a:extLst>
          </p:cNvPr>
          <p:cNvGrpSpPr/>
          <p:nvPr/>
        </p:nvGrpSpPr>
        <p:grpSpPr>
          <a:xfrm>
            <a:off x="7555635" y="2985718"/>
            <a:ext cx="4043532" cy="3081678"/>
            <a:chOff x="755576" y="2985717"/>
            <a:chExt cx="3092136" cy="30816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409856-0A99-448C-BE6C-1E10FDF4C836}"/>
                </a:ext>
              </a:extLst>
            </p:cNvPr>
            <p:cNvSpPr txBox="1"/>
            <p:nvPr/>
          </p:nvSpPr>
          <p:spPr>
            <a:xfrm>
              <a:off x="755576" y="3336198"/>
              <a:ext cx="3092136" cy="273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Presentations.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I hope and I believe that this Template will your Time, Money and Reputation. Get a modern PowerPoint  Presentation that is beautifully designed.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E0863C-06E7-4CF7-B650-284851284913}"/>
                </a:ext>
              </a:extLst>
            </p:cNvPr>
            <p:cNvSpPr txBox="1"/>
            <p:nvPr/>
          </p:nvSpPr>
          <p:spPr>
            <a:xfrm>
              <a:off x="755576" y="2985717"/>
              <a:ext cx="3092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Content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5E9ED-7A6D-4935-BA02-23902590D17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3752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1">
            <a:extLst>
              <a:ext uri="{FF2B5EF4-FFF2-40B4-BE49-F238E27FC236}">
                <a16:creationId xmlns:a16="http://schemas.microsoft.com/office/drawing/2014/main" id="{055C88C1-35F8-40D6-AD31-6BA7AC7B698C}"/>
              </a:ext>
            </a:extLst>
          </p:cNvPr>
          <p:cNvSpPr/>
          <p:nvPr/>
        </p:nvSpPr>
        <p:spPr>
          <a:xfrm>
            <a:off x="1186979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14">
            <a:extLst>
              <a:ext uri="{FF2B5EF4-FFF2-40B4-BE49-F238E27FC236}">
                <a16:creationId xmlns:a16="http://schemas.microsoft.com/office/drawing/2014/main" id="{23343482-8989-4394-8723-957A82D314A3}"/>
              </a:ext>
            </a:extLst>
          </p:cNvPr>
          <p:cNvSpPr/>
          <p:nvPr/>
        </p:nvSpPr>
        <p:spPr>
          <a:xfrm>
            <a:off x="1474873" y="2716939"/>
            <a:ext cx="1080120" cy="1080120"/>
          </a:xfrm>
          <a:prstGeom prst="pi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655AB-545D-4A37-98CC-E32666118AFB}"/>
              </a:ext>
            </a:extLst>
          </p:cNvPr>
          <p:cNvSpPr txBox="1"/>
          <p:nvPr/>
        </p:nvSpPr>
        <p:spPr>
          <a:xfrm>
            <a:off x="844933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5FE51-4ED0-45D9-8FAA-71C12ACF96A6}"/>
              </a:ext>
            </a:extLst>
          </p:cNvPr>
          <p:cNvSpPr txBox="1"/>
          <p:nvPr/>
        </p:nvSpPr>
        <p:spPr>
          <a:xfrm>
            <a:off x="844933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2CD112-BA45-4011-8CAB-943137CF3E82}"/>
              </a:ext>
            </a:extLst>
          </p:cNvPr>
          <p:cNvGrpSpPr/>
          <p:nvPr/>
        </p:nvGrpSpPr>
        <p:grpSpPr>
          <a:xfrm>
            <a:off x="844933" y="4805171"/>
            <a:ext cx="2340000" cy="1290652"/>
            <a:chOff x="491147" y="3343901"/>
            <a:chExt cx="1943807" cy="12906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D45428-2B53-43B3-A9FD-98C33A814B5F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0FFAC3-D9AC-41E0-AB32-65BC611C97A3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Donut 11">
            <a:extLst>
              <a:ext uri="{FF2B5EF4-FFF2-40B4-BE49-F238E27FC236}">
                <a16:creationId xmlns:a16="http://schemas.microsoft.com/office/drawing/2014/main" id="{68799623-CE25-40A5-9A36-CC182B002A72}"/>
              </a:ext>
            </a:extLst>
          </p:cNvPr>
          <p:cNvSpPr/>
          <p:nvPr/>
        </p:nvSpPr>
        <p:spPr>
          <a:xfrm>
            <a:off x="3899838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Pie 49">
            <a:extLst>
              <a:ext uri="{FF2B5EF4-FFF2-40B4-BE49-F238E27FC236}">
                <a16:creationId xmlns:a16="http://schemas.microsoft.com/office/drawing/2014/main" id="{1595660A-BFF0-4A94-A205-75B1A7378BEF}"/>
              </a:ext>
            </a:extLst>
          </p:cNvPr>
          <p:cNvSpPr/>
          <p:nvPr/>
        </p:nvSpPr>
        <p:spPr>
          <a:xfrm>
            <a:off x="4187732" y="2716939"/>
            <a:ext cx="1080120" cy="1080120"/>
          </a:xfrm>
          <a:prstGeom prst="pie">
            <a:avLst>
              <a:gd name="adj1" fmla="val 5491165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4314C-5C02-4906-8292-F8358319FD64}"/>
              </a:ext>
            </a:extLst>
          </p:cNvPr>
          <p:cNvSpPr txBox="1"/>
          <p:nvPr/>
        </p:nvSpPr>
        <p:spPr>
          <a:xfrm>
            <a:off x="3557792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F1899-FF06-466A-8C61-B222DD65BCB6}"/>
              </a:ext>
            </a:extLst>
          </p:cNvPr>
          <p:cNvSpPr txBox="1"/>
          <p:nvPr/>
        </p:nvSpPr>
        <p:spPr>
          <a:xfrm>
            <a:off x="3557792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E0C90-E5EF-4BFE-8BBD-F2FFF8815EDB}"/>
              </a:ext>
            </a:extLst>
          </p:cNvPr>
          <p:cNvGrpSpPr/>
          <p:nvPr/>
        </p:nvGrpSpPr>
        <p:grpSpPr>
          <a:xfrm>
            <a:off x="3557792" y="4805171"/>
            <a:ext cx="2340000" cy="1290652"/>
            <a:chOff x="491147" y="3343901"/>
            <a:chExt cx="1943807" cy="12906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7D6C34-E7B2-4344-B3AE-343D2AD4C4B2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555C9D-34D1-4E0F-8C96-26899C0B7F7E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Donut 11">
            <a:extLst>
              <a:ext uri="{FF2B5EF4-FFF2-40B4-BE49-F238E27FC236}">
                <a16:creationId xmlns:a16="http://schemas.microsoft.com/office/drawing/2014/main" id="{BE8ADA53-5E7C-41A3-8A5F-9B25CC832953}"/>
              </a:ext>
            </a:extLst>
          </p:cNvPr>
          <p:cNvSpPr/>
          <p:nvPr/>
        </p:nvSpPr>
        <p:spPr>
          <a:xfrm>
            <a:off x="6612697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8" name="Pie 57">
            <a:extLst>
              <a:ext uri="{FF2B5EF4-FFF2-40B4-BE49-F238E27FC236}">
                <a16:creationId xmlns:a16="http://schemas.microsoft.com/office/drawing/2014/main" id="{02FEFC69-E271-4464-879E-9B472A627280}"/>
              </a:ext>
            </a:extLst>
          </p:cNvPr>
          <p:cNvSpPr/>
          <p:nvPr/>
        </p:nvSpPr>
        <p:spPr>
          <a:xfrm>
            <a:off x="6900591" y="2716939"/>
            <a:ext cx="1080120" cy="1080120"/>
          </a:xfrm>
          <a:prstGeom prst="pie">
            <a:avLst>
              <a:gd name="adj1" fmla="val 19772438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84EF3C-28F4-4AD4-848A-5EA35052066F}"/>
              </a:ext>
            </a:extLst>
          </p:cNvPr>
          <p:cNvSpPr txBox="1"/>
          <p:nvPr/>
        </p:nvSpPr>
        <p:spPr>
          <a:xfrm>
            <a:off x="6270651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17313-6822-4B88-96B6-A63385EA785A}"/>
              </a:ext>
            </a:extLst>
          </p:cNvPr>
          <p:cNvSpPr txBox="1"/>
          <p:nvPr/>
        </p:nvSpPr>
        <p:spPr>
          <a:xfrm>
            <a:off x="6270651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D349D-44C9-408E-A727-58F72B7C6392}"/>
              </a:ext>
            </a:extLst>
          </p:cNvPr>
          <p:cNvGrpSpPr/>
          <p:nvPr/>
        </p:nvGrpSpPr>
        <p:grpSpPr>
          <a:xfrm>
            <a:off x="6270651" y="4805171"/>
            <a:ext cx="2340000" cy="1290652"/>
            <a:chOff x="491147" y="3343901"/>
            <a:chExt cx="1943807" cy="12906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39FACB-239B-4E6C-ABF9-E321AF92AB1B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B28D5C-B2A9-45FC-8CC8-399EC166C648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Donut 11">
            <a:extLst>
              <a:ext uri="{FF2B5EF4-FFF2-40B4-BE49-F238E27FC236}">
                <a16:creationId xmlns:a16="http://schemas.microsoft.com/office/drawing/2014/main" id="{E561CC3A-6837-41B7-A8CB-2DE660EF7F6B}"/>
              </a:ext>
            </a:extLst>
          </p:cNvPr>
          <p:cNvSpPr/>
          <p:nvPr/>
        </p:nvSpPr>
        <p:spPr>
          <a:xfrm>
            <a:off x="9325555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5" name="Pie 65">
            <a:extLst>
              <a:ext uri="{FF2B5EF4-FFF2-40B4-BE49-F238E27FC236}">
                <a16:creationId xmlns:a16="http://schemas.microsoft.com/office/drawing/2014/main" id="{96B29377-3B92-433B-BC79-86EFD1439098}"/>
              </a:ext>
            </a:extLst>
          </p:cNvPr>
          <p:cNvSpPr/>
          <p:nvPr/>
        </p:nvSpPr>
        <p:spPr>
          <a:xfrm>
            <a:off x="9613449" y="2716939"/>
            <a:ext cx="1080120" cy="1080120"/>
          </a:xfrm>
          <a:prstGeom prst="pie">
            <a:avLst>
              <a:gd name="adj1" fmla="val 7956409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A0B8B-3E14-4359-8BA9-4A0F401C062E}"/>
              </a:ext>
            </a:extLst>
          </p:cNvPr>
          <p:cNvSpPr txBox="1"/>
          <p:nvPr/>
        </p:nvSpPr>
        <p:spPr>
          <a:xfrm>
            <a:off x="8983509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AFB033-5F8D-44FD-8332-BC1EF00C5176}"/>
              </a:ext>
            </a:extLst>
          </p:cNvPr>
          <p:cNvSpPr txBox="1"/>
          <p:nvPr/>
        </p:nvSpPr>
        <p:spPr>
          <a:xfrm>
            <a:off x="8983509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6136AF-6CFC-4C18-8914-2B37BC5D050D}"/>
              </a:ext>
            </a:extLst>
          </p:cNvPr>
          <p:cNvGrpSpPr/>
          <p:nvPr/>
        </p:nvGrpSpPr>
        <p:grpSpPr>
          <a:xfrm>
            <a:off x="8983509" y="4805171"/>
            <a:ext cx="2340000" cy="1290652"/>
            <a:chOff x="491147" y="3343901"/>
            <a:chExt cx="1943807" cy="129065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A24FB3-B65A-4336-A64C-7D3F8438506C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2782DC-BBA4-4F73-8F53-1AFB350BDD21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938BF-274F-4644-8F23-CD7AE6676BA0}"/>
              </a:ext>
            </a:extLst>
          </p:cNvPr>
          <p:cNvGrpSpPr/>
          <p:nvPr/>
        </p:nvGrpSpPr>
        <p:grpSpPr>
          <a:xfrm>
            <a:off x="1446763" y="2639278"/>
            <a:ext cx="10061655" cy="26176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054A256-8CF5-4768-B0E4-8D3ABDC99DD0}"/>
              </a:ext>
            </a:extLst>
          </p:cNvPr>
          <p:cNvSpPr/>
          <p:nvPr/>
        </p:nvSpPr>
        <p:spPr>
          <a:xfrm>
            <a:off x="5072493" y="338488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478EFDC-91F9-4AB0-86AA-EF757AA65B89}"/>
              </a:ext>
            </a:extLst>
          </p:cNvPr>
          <p:cNvSpPr/>
          <p:nvPr/>
        </p:nvSpPr>
        <p:spPr>
          <a:xfrm>
            <a:off x="3543531" y="3869278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58C1468-307F-4474-A7C3-796841EE438D}"/>
              </a:ext>
            </a:extLst>
          </p:cNvPr>
          <p:cNvSpPr/>
          <p:nvPr/>
        </p:nvSpPr>
        <p:spPr>
          <a:xfrm>
            <a:off x="2014569" y="3384889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E9AEEA8-BE6A-406B-BB73-D62F6237E8FD}"/>
              </a:ext>
            </a:extLst>
          </p:cNvPr>
          <p:cNvSpPr/>
          <p:nvPr/>
        </p:nvSpPr>
        <p:spPr>
          <a:xfrm>
            <a:off x="6601454" y="3869278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1" name="Oval 100">
            <a:extLst>
              <a:ext uri="{FF2B5EF4-FFF2-40B4-BE49-F238E27FC236}">
                <a16:creationId xmlns:a16="http://schemas.microsoft.com/office/drawing/2014/main" id="{102A3DBB-340A-440D-BDBC-B66D4D01EFDC}"/>
              </a:ext>
            </a:extLst>
          </p:cNvPr>
          <p:cNvSpPr/>
          <p:nvPr/>
        </p:nvSpPr>
        <p:spPr>
          <a:xfrm>
            <a:off x="8130415" y="3384889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2" name="Rounded Rectangle 5">
            <a:extLst>
              <a:ext uri="{FF2B5EF4-FFF2-40B4-BE49-F238E27FC236}">
                <a16:creationId xmlns:a16="http://schemas.microsoft.com/office/drawing/2014/main" id="{D97E1B44-B49D-405E-95C5-A37725F4C545}"/>
              </a:ext>
            </a:extLst>
          </p:cNvPr>
          <p:cNvSpPr/>
          <p:nvPr/>
        </p:nvSpPr>
        <p:spPr>
          <a:xfrm flipH="1">
            <a:off x="6792253" y="405442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3" name="Teardrop 1">
            <a:extLst>
              <a:ext uri="{FF2B5EF4-FFF2-40B4-BE49-F238E27FC236}">
                <a16:creationId xmlns:a16="http://schemas.microsoft.com/office/drawing/2014/main" id="{C847896E-BD24-44C0-9042-AA9B5E52CAB5}"/>
              </a:ext>
            </a:extLst>
          </p:cNvPr>
          <p:cNvSpPr/>
          <p:nvPr/>
        </p:nvSpPr>
        <p:spPr>
          <a:xfrm rot="18805991">
            <a:off x="8288691" y="3545131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5" name="Donut 39">
            <a:extLst>
              <a:ext uri="{FF2B5EF4-FFF2-40B4-BE49-F238E27FC236}">
                <a16:creationId xmlns:a16="http://schemas.microsoft.com/office/drawing/2014/main" id="{DD09BE52-0808-4E49-8B9D-FD83EFC511C3}"/>
              </a:ext>
            </a:extLst>
          </p:cNvPr>
          <p:cNvSpPr/>
          <p:nvPr/>
        </p:nvSpPr>
        <p:spPr>
          <a:xfrm>
            <a:off x="2159210" y="3529530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E23CAE8B-D24C-4776-AE65-17AEE895AF15}"/>
              </a:ext>
            </a:extLst>
          </p:cNvPr>
          <p:cNvSpPr/>
          <p:nvPr/>
        </p:nvSpPr>
        <p:spPr>
          <a:xfrm>
            <a:off x="5233609" y="356885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7" name="Chord 15">
            <a:extLst>
              <a:ext uri="{FF2B5EF4-FFF2-40B4-BE49-F238E27FC236}">
                <a16:creationId xmlns:a16="http://schemas.microsoft.com/office/drawing/2014/main" id="{2B10FE4D-3BAF-420B-A89E-5967ADB268E1}"/>
              </a:ext>
            </a:extLst>
          </p:cNvPr>
          <p:cNvSpPr/>
          <p:nvPr/>
        </p:nvSpPr>
        <p:spPr>
          <a:xfrm>
            <a:off x="3782348" y="399891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4AE6051-F7A4-4254-AA82-C97EC6D2EA80}"/>
              </a:ext>
            </a:extLst>
          </p:cNvPr>
          <p:cNvSpPr txBox="1"/>
          <p:nvPr/>
        </p:nvSpPr>
        <p:spPr>
          <a:xfrm>
            <a:off x="1906242" y="2929757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22E751-894A-4733-B544-07EBEF4D93A8}"/>
              </a:ext>
            </a:extLst>
          </p:cNvPr>
          <p:cNvSpPr txBox="1"/>
          <p:nvPr/>
        </p:nvSpPr>
        <p:spPr>
          <a:xfrm>
            <a:off x="3435204" y="4618737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01A74C5-4151-40DD-ABE2-11558BFAC45C}"/>
              </a:ext>
            </a:extLst>
          </p:cNvPr>
          <p:cNvSpPr txBox="1"/>
          <p:nvPr/>
        </p:nvSpPr>
        <p:spPr>
          <a:xfrm>
            <a:off x="4964165" y="2929757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3434271-013B-4AB1-883B-F2AFC48CB182}"/>
              </a:ext>
            </a:extLst>
          </p:cNvPr>
          <p:cNvSpPr txBox="1"/>
          <p:nvPr/>
        </p:nvSpPr>
        <p:spPr>
          <a:xfrm>
            <a:off x="6493126" y="4618737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9645120-9379-4F2B-A99D-3518B9BEE013}"/>
              </a:ext>
            </a:extLst>
          </p:cNvPr>
          <p:cNvSpPr txBox="1"/>
          <p:nvPr/>
        </p:nvSpPr>
        <p:spPr>
          <a:xfrm>
            <a:off x="8022088" y="2929757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75228B2-8D83-41D4-99CB-6BAAF018A6E6}"/>
              </a:ext>
            </a:extLst>
          </p:cNvPr>
          <p:cNvSpPr txBox="1"/>
          <p:nvPr/>
        </p:nvSpPr>
        <p:spPr>
          <a:xfrm>
            <a:off x="10021567" y="3580660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2020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3CC16F6-2648-4181-8CAB-1BB1F3649E3F}"/>
              </a:ext>
            </a:extLst>
          </p:cNvPr>
          <p:cNvGrpSpPr/>
          <p:nvPr/>
        </p:nvGrpSpPr>
        <p:grpSpPr>
          <a:xfrm>
            <a:off x="2975268" y="5083945"/>
            <a:ext cx="1819678" cy="1268827"/>
            <a:chOff x="1985513" y="4307149"/>
            <a:chExt cx="2380861" cy="1268827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EB58CBD-4473-4574-81DE-4FD1A4834E64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DA463E9-971E-4FD9-8048-9902F6E5202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0E6A521-D88B-4C25-99C7-9DB91CCE7A6F}"/>
              </a:ext>
            </a:extLst>
          </p:cNvPr>
          <p:cNvGrpSpPr/>
          <p:nvPr/>
        </p:nvGrpSpPr>
        <p:grpSpPr>
          <a:xfrm>
            <a:off x="1451437" y="1579995"/>
            <a:ext cx="1819678" cy="1268827"/>
            <a:chOff x="1985513" y="4307149"/>
            <a:chExt cx="2380861" cy="1268827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F4618F2-4883-423B-AE84-8CF62C57CB54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03AA2BC-49B1-466E-A167-64AEAF6946A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AA6359F-5131-4A8A-9CA6-6147DD6F9540}"/>
              </a:ext>
            </a:extLst>
          </p:cNvPr>
          <p:cNvGrpSpPr/>
          <p:nvPr/>
        </p:nvGrpSpPr>
        <p:grpSpPr>
          <a:xfrm>
            <a:off x="6051411" y="5083945"/>
            <a:ext cx="1819678" cy="1268827"/>
            <a:chOff x="1985513" y="4307149"/>
            <a:chExt cx="2380861" cy="1268827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84529F9-1047-4826-8B79-9416E4A16560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D5A2D58-DFEA-4468-8AB6-33217CB1C08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E1F40F6-6F58-4137-BC2B-7B0D3EC72CCA}"/>
              </a:ext>
            </a:extLst>
          </p:cNvPr>
          <p:cNvGrpSpPr/>
          <p:nvPr/>
        </p:nvGrpSpPr>
        <p:grpSpPr>
          <a:xfrm>
            <a:off x="4527580" y="1579995"/>
            <a:ext cx="1819678" cy="1268827"/>
            <a:chOff x="1985513" y="4307149"/>
            <a:chExt cx="2380861" cy="1268827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5C191C3-10BB-43C7-BB71-6081C453520A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7D88F9D-CB73-474B-89D7-AD94E11DE3D0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9979540-F977-4FFD-BB36-D7DCF76C6D3D}"/>
              </a:ext>
            </a:extLst>
          </p:cNvPr>
          <p:cNvGrpSpPr/>
          <p:nvPr/>
        </p:nvGrpSpPr>
        <p:grpSpPr>
          <a:xfrm>
            <a:off x="9078647" y="4092117"/>
            <a:ext cx="1819678" cy="1268827"/>
            <a:chOff x="1985513" y="4307149"/>
            <a:chExt cx="2380861" cy="1268827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467797D-35B8-429F-AEBB-297597EAFB8A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D64E58-BB63-4D88-88D0-E95109F22BD8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369F3C3-68B7-4075-BE2E-8B0358C66755}"/>
              </a:ext>
            </a:extLst>
          </p:cNvPr>
          <p:cNvGrpSpPr/>
          <p:nvPr/>
        </p:nvGrpSpPr>
        <p:grpSpPr>
          <a:xfrm>
            <a:off x="7574794" y="1579995"/>
            <a:ext cx="1819678" cy="1268827"/>
            <a:chOff x="1985513" y="4307149"/>
            <a:chExt cx="2380861" cy="1268827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13B9285-80FB-4AF7-AADC-36E601DD3EDE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1571EF2-6CC4-4A91-AB06-18ED808363D1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C19A04-28B4-4D0B-8025-F4143F9948D0}"/>
              </a:ext>
            </a:extLst>
          </p:cNvPr>
          <p:cNvSpPr/>
          <p:nvPr/>
        </p:nvSpPr>
        <p:spPr>
          <a:xfrm>
            <a:off x="4689749" y="1753657"/>
            <a:ext cx="2704353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0626F86-C097-4B32-B158-CC37C1D13428}"/>
              </a:ext>
            </a:extLst>
          </p:cNvPr>
          <p:cNvSpPr/>
          <p:nvPr/>
        </p:nvSpPr>
        <p:spPr>
          <a:xfrm rot="10800000">
            <a:off x="1487177" y="2265251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1E4AF5-699F-4CD2-98AA-9806BE9E7D32}"/>
              </a:ext>
            </a:extLst>
          </p:cNvPr>
          <p:cNvSpPr/>
          <p:nvPr/>
        </p:nvSpPr>
        <p:spPr>
          <a:xfrm rot="10800000">
            <a:off x="1211656" y="284140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66D0B1-8EA1-4B17-B110-CEB70466B0D3}"/>
              </a:ext>
            </a:extLst>
          </p:cNvPr>
          <p:cNvSpPr/>
          <p:nvPr/>
        </p:nvSpPr>
        <p:spPr>
          <a:xfrm>
            <a:off x="7361313" y="2265251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620830-E559-478B-96BA-CD846DB0FC83}"/>
              </a:ext>
            </a:extLst>
          </p:cNvPr>
          <p:cNvSpPr/>
          <p:nvPr/>
        </p:nvSpPr>
        <p:spPr>
          <a:xfrm>
            <a:off x="7636051" y="284140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8010C-2FBD-4B9F-8A7D-F3B02D5BF763}"/>
              </a:ext>
            </a:extLst>
          </p:cNvPr>
          <p:cNvSpPr/>
          <p:nvPr/>
        </p:nvSpPr>
        <p:spPr>
          <a:xfrm rot="10800000">
            <a:off x="936135" y="3417557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3E42AA-0880-4F98-989C-7AB4978F8640}"/>
              </a:ext>
            </a:extLst>
          </p:cNvPr>
          <p:cNvSpPr/>
          <p:nvPr/>
        </p:nvSpPr>
        <p:spPr>
          <a:xfrm>
            <a:off x="7910789" y="3417557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EC09DA69-3F9C-4D37-9C49-2A803AD65058}"/>
              </a:ext>
            </a:extLst>
          </p:cNvPr>
          <p:cNvSpPr/>
          <p:nvPr/>
        </p:nvSpPr>
        <p:spPr>
          <a:xfrm>
            <a:off x="4696199" y="5629719"/>
            <a:ext cx="2704353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C46FBE9B-713A-42F6-AE94-69FBFF4D16DD}"/>
              </a:ext>
            </a:extLst>
          </p:cNvPr>
          <p:cNvSpPr/>
          <p:nvPr/>
        </p:nvSpPr>
        <p:spPr>
          <a:xfrm rot="10800000">
            <a:off x="936135" y="3993710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C1859829-58F5-4051-87D2-FBD14E507F98}"/>
              </a:ext>
            </a:extLst>
          </p:cNvPr>
          <p:cNvSpPr/>
          <p:nvPr/>
        </p:nvSpPr>
        <p:spPr>
          <a:xfrm rot="10800000">
            <a:off x="1211656" y="4569863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6DDC411E-A26F-4654-9878-4E63682837AA}"/>
              </a:ext>
            </a:extLst>
          </p:cNvPr>
          <p:cNvSpPr/>
          <p:nvPr/>
        </p:nvSpPr>
        <p:spPr>
          <a:xfrm rot="10800000">
            <a:off x="1487177" y="514601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6D8036C5-3858-4C90-A1A3-1CBEBB68964C}"/>
              </a:ext>
            </a:extLst>
          </p:cNvPr>
          <p:cNvSpPr/>
          <p:nvPr/>
        </p:nvSpPr>
        <p:spPr>
          <a:xfrm>
            <a:off x="7910789" y="3993710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8BBB4C73-EBBA-4A93-ACD4-A8C458CC504C}"/>
              </a:ext>
            </a:extLst>
          </p:cNvPr>
          <p:cNvSpPr/>
          <p:nvPr/>
        </p:nvSpPr>
        <p:spPr>
          <a:xfrm>
            <a:off x="7636051" y="4569863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33917ECE-D1B4-464D-A41C-3B9545F2FCC5}"/>
              </a:ext>
            </a:extLst>
          </p:cNvPr>
          <p:cNvSpPr/>
          <p:nvPr/>
        </p:nvSpPr>
        <p:spPr>
          <a:xfrm>
            <a:off x="7361313" y="514601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5ECA9A-5283-44B1-BC6B-66BB18E4003D}"/>
              </a:ext>
            </a:extLst>
          </p:cNvPr>
          <p:cNvGrpSpPr/>
          <p:nvPr/>
        </p:nvGrpSpPr>
        <p:grpSpPr>
          <a:xfrm rot="16200000">
            <a:off x="5610728" y="2745038"/>
            <a:ext cx="990152" cy="729604"/>
            <a:chOff x="3352620" y="2401127"/>
            <a:chExt cx="1954451" cy="1440160"/>
          </a:xfrm>
          <a:solidFill>
            <a:schemeClr val="bg1"/>
          </a:solidFill>
        </p:grpSpPr>
        <p:sp>
          <p:nvSpPr>
            <p:cNvPr id="18" name="Rounded Rectangle 19">
              <a:extLst>
                <a:ext uri="{FF2B5EF4-FFF2-40B4-BE49-F238E27FC236}">
                  <a16:creationId xmlns:a16="http://schemas.microsoft.com/office/drawing/2014/main" id="{260F0037-B8D2-45C1-832F-B7BA952326DE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B9C58B-3E2B-4183-8F75-6FE2A4E3893C}"/>
                </a:ext>
              </a:extLst>
            </p:cNvPr>
            <p:cNvSpPr/>
            <p:nvPr/>
          </p:nvSpPr>
          <p:spPr>
            <a:xfrm rot="18900000">
              <a:off x="3352620" y="2905183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23C5CA-F0BA-49FA-A136-5022BFED5AAA}"/>
              </a:ext>
            </a:extLst>
          </p:cNvPr>
          <p:cNvGrpSpPr/>
          <p:nvPr/>
        </p:nvGrpSpPr>
        <p:grpSpPr>
          <a:xfrm rot="19800000">
            <a:off x="6267203" y="3158571"/>
            <a:ext cx="990151" cy="729605"/>
            <a:chOff x="3352621" y="2401127"/>
            <a:chExt cx="1954450" cy="1440160"/>
          </a:xfrm>
          <a:solidFill>
            <a:schemeClr val="bg1"/>
          </a:solidFill>
        </p:grpSpPr>
        <p:sp>
          <p:nvSpPr>
            <p:cNvPr id="21" name="Rounded Rectangle 22">
              <a:extLst>
                <a:ext uri="{FF2B5EF4-FFF2-40B4-BE49-F238E27FC236}">
                  <a16:creationId xmlns:a16="http://schemas.microsoft.com/office/drawing/2014/main" id="{F245A54A-07CA-4067-9013-74C4F16CBF18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8980DE-3E9C-40C7-B99A-8DE3943C69F0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275BC4-6D5E-454F-855B-B480878C75B7}"/>
              </a:ext>
            </a:extLst>
          </p:cNvPr>
          <p:cNvGrpSpPr/>
          <p:nvPr/>
        </p:nvGrpSpPr>
        <p:grpSpPr>
          <a:xfrm rot="12600000">
            <a:off x="4961533" y="3158571"/>
            <a:ext cx="990152" cy="729605"/>
            <a:chOff x="3352622" y="2401122"/>
            <a:chExt cx="1954454" cy="1440160"/>
          </a:xfrm>
          <a:solidFill>
            <a:schemeClr val="bg1"/>
          </a:solidFill>
        </p:grpSpPr>
        <p:sp>
          <p:nvSpPr>
            <p:cNvPr id="24" name="Rounded Rectangle 25">
              <a:extLst>
                <a:ext uri="{FF2B5EF4-FFF2-40B4-BE49-F238E27FC236}">
                  <a16:creationId xmlns:a16="http://schemas.microsoft.com/office/drawing/2014/main" id="{8461A222-0304-4107-A1FB-4D0500AB3083}"/>
                </a:ext>
              </a:extLst>
            </p:cNvPr>
            <p:cNvSpPr/>
            <p:nvPr/>
          </p:nvSpPr>
          <p:spPr>
            <a:xfrm rot="18900000">
              <a:off x="3866916" y="2401122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25ECF1-F4AC-4F3F-8DCF-FF70C6C59AFA}"/>
                </a:ext>
              </a:extLst>
            </p:cNvPr>
            <p:cNvSpPr/>
            <p:nvPr/>
          </p:nvSpPr>
          <p:spPr>
            <a:xfrm rot="18900000">
              <a:off x="3352622" y="2905184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6" name="Block Arc 25">
            <a:extLst>
              <a:ext uri="{FF2B5EF4-FFF2-40B4-BE49-F238E27FC236}">
                <a16:creationId xmlns:a16="http://schemas.microsoft.com/office/drawing/2014/main" id="{19DD76C1-DB6C-43B9-B9B1-4E81B5B4AE96}"/>
              </a:ext>
            </a:extLst>
          </p:cNvPr>
          <p:cNvSpPr/>
          <p:nvPr/>
        </p:nvSpPr>
        <p:spPr>
          <a:xfrm>
            <a:off x="4456297" y="2274935"/>
            <a:ext cx="3275024" cy="3275024"/>
          </a:xfrm>
          <a:prstGeom prst="blockArc">
            <a:avLst>
              <a:gd name="adj1" fmla="val 11470999"/>
              <a:gd name="adj2" fmla="val 20797308"/>
              <a:gd name="adj3" fmla="val 50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4E94853E-B80F-4B76-99C5-97CCDB562F85}"/>
              </a:ext>
            </a:extLst>
          </p:cNvPr>
          <p:cNvSpPr/>
          <p:nvPr/>
        </p:nvSpPr>
        <p:spPr>
          <a:xfrm rot="10800000">
            <a:off x="4456298" y="2274935"/>
            <a:ext cx="3275024" cy="3275024"/>
          </a:xfrm>
          <a:prstGeom prst="blockArc">
            <a:avLst>
              <a:gd name="adj1" fmla="val 11470999"/>
              <a:gd name="adj2" fmla="val 20797308"/>
              <a:gd name="adj3" fmla="val 5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FF6380-D278-4F1F-994E-3FE91015DD39}"/>
              </a:ext>
            </a:extLst>
          </p:cNvPr>
          <p:cNvGrpSpPr/>
          <p:nvPr/>
        </p:nvGrpSpPr>
        <p:grpSpPr>
          <a:xfrm rot="5400000">
            <a:off x="5610728" y="4364901"/>
            <a:ext cx="990152" cy="729604"/>
            <a:chOff x="3352620" y="2401127"/>
            <a:chExt cx="1954451" cy="1440160"/>
          </a:xfrm>
        </p:grpSpPr>
        <p:sp>
          <p:nvSpPr>
            <p:cNvPr id="29" name="Rounded Rectangle 30">
              <a:extLst>
                <a:ext uri="{FF2B5EF4-FFF2-40B4-BE49-F238E27FC236}">
                  <a16:creationId xmlns:a16="http://schemas.microsoft.com/office/drawing/2014/main" id="{29C86D4A-7BB7-49AC-AEB0-93BAEE13AE94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C80A80-973C-4488-AE7A-F1D2F3C8EBCF}"/>
                </a:ext>
              </a:extLst>
            </p:cNvPr>
            <p:cNvSpPr/>
            <p:nvPr/>
          </p:nvSpPr>
          <p:spPr>
            <a:xfrm rot="18900000">
              <a:off x="3352620" y="2905183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0356C-FD24-4390-B41C-9DA9D5583C7C}"/>
              </a:ext>
            </a:extLst>
          </p:cNvPr>
          <p:cNvGrpSpPr/>
          <p:nvPr/>
        </p:nvGrpSpPr>
        <p:grpSpPr>
          <a:xfrm rot="9000000">
            <a:off x="4952009" y="3941846"/>
            <a:ext cx="990151" cy="729605"/>
            <a:chOff x="3352621" y="2401127"/>
            <a:chExt cx="1954450" cy="1440160"/>
          </a:xfrm>
        </p:grpSpPr>
        <p:sp>
          <p:nvSpPr>
            <p:cNvPr id="32" name="Rounded Rectangle 33">
              <a:extLst>
                <a:ext uri="{FF2B5EF4-FFF2-40B4-BE49-F238E27FC236}">
                  <a16:creationId xmlns:a16="http://schemas.microsoft.com/office/drawing/2014/main" id="{EF92389C-5B26-4994-9047-0D5B1EF2DCDA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C7A1D0-E303-48CC-9AAB-B0DAAC3B5830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03E8B7-8647-48DD-B353-22A2F3DFFEAC}"/>
              </a:ext>
            </a:extLst>
          </p:cNvPr>
          <p:cNvGrpSpPr/>
          <p:nvPr/>
        </p:nvGrpSpPr>
        <p:grpSpPr>
          <a:xfrm rot="1800000">
            <a:off x="6257678" y="3941846"/>
            <a:ext cx="990153" cy="729605"/>
            <a:chOff x="3352621" y="2401122"/>
            <a:chExt cx="1954455" cy="1440160"/>
          </a:xfrm>
        </p:grpSpPr>
        <p:sp>
          <p:nvSpPr>
            <p:cNvPr id="35" name="Rounded Rectangle 36">
              <a:extLst>
                <a:ext uri="{FF2B5EF4-FFF2-40B4-BE49-F238E27FC236}">
                  <a16:creationId xmlns:a16="http://schemas.microsoft.com/office/drawing/2014/main" id="{38F13BFB-6C8F-4234-A7D6-1FD897FAF24F}"/>
                </a:ext>
              </a:extLst>
            </p:cNvPr>
            <p:cNvSpPr/>
            <p:nvPr/>
          </p:nvSpPr>
          <p:spPr>
            <a:xfrm rot="18900000">
              <a:off x="3866916" y="2401122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8C67C98-E690-44E0-8EF6-5060D1D8230E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F8C611F-3C02-421B-8678-F815F1186610}"/>
              </a:ext>
            </a:extLst>
          </p:cNvPr>
          <p:cNvSpPr txBox="1"/>
          <p:nvPr/>
        </p:nvSpPr>
        <p:spPr>
          <a:xfrm>
            <a:off x="4841112" y="1837422"/>
            <a:ext cx="240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CE274F-104F-4ECC-B6D9-7A656094BFCB}"/>
              </a:ext>
            </a:extLst>
          </p:cNvPr>
          <p:cNvSpPr txBox="1"/>
          <p:nvPr/>
        </p:nvSpPr>
        <p:spPr>
          <a:xfrm>
            <a:off x="1644074" y="2349016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FAD658-9ECD-4E8C-B010-0E6835CDB1E0}"/>
              </a:ext>
            </a:extLst>
          </p:cNvPr>
          <p:cNvSpPr txBox="1"/>
          <p:nvPr/>
        </p:nvSpPr>
        <p:spPr>
          <a:xfrm>
            <a:off x="1368554" y="2925169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33A0D1-6D57-4C52-858E-F83B2A9293E6}"/>
              </a:ext>
            </a:extLst>
          </p:cNvPr>
          <p:cNvSpPr txBox="1"/>
          <p:nvPr/>
        </p:nvSpPr>
        <p:spPr>
          <a:xfrm>
            <a:off x="7476152" y="2349016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EC16C0-2E24-4681-A501-414361E4CC10}"/>
              </a:ext>
            </a:extLst>
          </p:cNvPr>
          <p:cNvSpPr txBox="1"/>
          <p:nvPr/>
        </p:nvSpPr>
        <p:spPr>
          <a:xfrm>
            <a:off x="7750890" y="2925169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7D3474-F905-43A1-A65B-DE404B76DAE0}"/>
              </a:ext>
            </a:extLst>
          </p:cNvPr>
          <p:cNvSpPr txBox="1"/>
          <p:nvPr/>
        </p:nvSpPr>
        <p:spPr>
          <a:xfrm>
            <a:off x="1093032" y="3501322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AA50AE-4750-4E17-9A93-57BCD0AE29FB}"/>
              </a:ext>
            </a:extLst>
          </p:cNvPr>
          <p:cNvSpPr txBox="1"/>
          <p:nvPr/>
        </p:nvSpPr>
        <p:spPr>
          <a:xfrm>
            <a:off x="8025628" y="3501322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4650D7-400F-4348-9096-B2933B2C60B4}"/>
              </a:ext>
            </a:extLst>
          </p:cNvPr>
          <p:cNvSpPr txBox="1"/>
          <p:nvPr/>
        </p:nvSpPr>
        <p:spPr>
          <a:xfrm>
            <a:off x="4847562" y="5713484"/>
            <a:ext cx="240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E7E197-41D5-4152-8BE5-7F34F7FF38AB}"/>
              </a:ext>
            </a:extLst>
          </p:cNvPr>
          <p:cNvSpPr txBox="1"/>
          <p:nvPr/>
        </p:nvSpPr>
        <p:spPr>
          <a:xfrm>
            <a:off x="1093032" y="4077475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B798D9-F4FC-4AA0-854E-94541ABCF8E9}"/>
              </a:ext>
            </a:extLst>
          </p:cNvPr>
          <p:cNvSpPr txBox="1"/>
          <p:nvPr/>
        </p:nvSpPr>
        <p:spPr>
          <a:xfrm>
            <a:off x="1368554" y="4653628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060B45-13F9-48C5-9838-9DF860CF13E2}"/>
              </a:ext>
            </a:extLst>
          </p:cNvPr>
          <p:cNvSpPr txBox="1"/>
          <p:nvPr/>
        </p:nvSpPr>
        <p:spPr>
          <a:xfrm>
            <a:off x="1644074" y="5229779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2B3B6F-324F-4B0D-A08E-E5EF6E27050A}"/>
              </a:ext>
            </a:extLst>
          </p:cNvPr>
          <p:cNvSpPr txBox="1"/>
          <p:nvPr/>
        </p:nvSpPr>
        <p:spPr>
          <a:xfrm>
            <a:off x="8025628" y="4077475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B7240-67D6-419F-9FBD-B34F0D508DBC}"/>
              </a:ext>
            </a:extLst>
          </p:cNvPr>
          <p:cNvSpPr txBox="1"/>
          <p:nvPr/>
        </p:nvSpPr>
        <p:spPr>
          <a:xfrm>
            <a:off x="7750890" y="4653628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813487-725D-4B32-83FA-B6DDB73009EA}"/>
              </a:ext>
            </a:extLst>
          </p:cNvPr>
          <p:cNvSpPr txBox="1"/>
          <p:nvPr/>
        </p:nvSpPr>
        <p:spPr>
          <a:xfrm>
            <a:off x="7476152" y="5229779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Parallelogram 15">
            <a:extLst>
              <a:ext uri="{FF2B5EF4-FFF2-40B4-BE49-F238E27FC236}">
                <a16:creationId xmlns:a16="http://schemas.microsoft.com/office/drawing/2014/main" id="{7ADAE8C3-7C11-4A00-8A56-3547C256BAB5}"/>
              </a:ext>
            </a:extLst>
          </p:cNvPr>
          <p:cNvSpPr/>
          <p:nvPr/>
        </p:nvSpPr>
        <p:spPr>
          <a:xfrm flipH="1">
            <a:off x="5917164" y="4688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id="{5142A023-BCFF-4429-84EC-BAEB1A45FFA2}"/>
              </a:ext>
            </a:extLst>
          </p:cNvPr>
          <p:cNvSpPr/>
          <p:nvPr/>
        </p:nvSpPr>
        <p:spPr>
          <a:xfrm>
            <a:off x="6735462" y="421223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ed Rectangle 10">
            <a:extLst>
              <a:ext uri="{FF2B5EF4-FFF2-40B4-BE49-F238E27FC236}">
                <a16:creationId xmlns:a16="http://schemas.microsoft.com/office/drawing/2014/main" id="{12A03457-0863-4ADC-8FCA-AD3F3E6AC1D4}"/>
              </a:ext>
            </a:extLst>
          </p:cNvPr>
          <p:cNvSpPr/>
          <p:nvPr/>
        </p:nvSpPr>
        <p:spPr>
          <a:xfrm>
            <a:off x="5215300" y="3313896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2A934E91-946D-4B3A-9928-05D5128056D1}"/>
              </a:ext>
            </a:extLst>
          </p:cNvPr>
          <p:cNvSpPr/>
          <p:nvPr/>
        </p:nvSpPr>
        <p:spPr>
          <a:xfrm>
            <a:off x="5945056" y="2800410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9912D258-9DEB-474C-8D2B-6F3176A6CF44}"/>
              </a:ext>
            </a:extLst>
          </p:cNvPr>
          <p:cNvSpPr/>
          <p:nvPr/>
        </p:nvSpPr>
        <p:spPr>
          <a:xfrm rot="2700000">
            <a:off x="5190367" y="413200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6" name="Rounded Rectangle 5">
            <a:extLst>
              <a:ext uri="{FF2B5EF4-FFF2-40B4-BE49-F238E27FC236}">
                <a16:creationId xmlns:a16="http://schemas.microsoft.com/office/drawing/2014/main" id="{36A6EC76-11C1-4666-9247-B42EE783D3C9}"/>
              </a:ext>
            </a:extLst>
          </p:cNvPr>
          <p:cNvSpPr/>
          <p:nvPr/>
        </p:nvSpPr>
        <p:spPr>
          <a:xfrm flipH="1">
            <a:off x="6680428" y="331670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5">
            <a:extLst>
              <a:ext uri="{FF2B5EF4-FFF2-40B4-BE49-F238E27FC236}">
                <a16:creationId xmlns:a16="http://schemas.microsoft.com/office/drawing/2014/main" id="{520ADB37-6AA3-49D0-A801-70F47DF8226D}"/>
              </a:ext>
            </a:extLst>
          </p:cNvPr>
          <p:cNvSpPr txBox="1">
            <a:spLocks/>
          </p:cNvSpPr>
          <p:nvPr/>
        </p:nvSpPr>
        <p:spPr>
          <a:xfrm>
            <a:off x="4133850" y="2525146"/>
            <a:ext cx="2698750" cy="38369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</a:t>
            </a:r>
            <a:r>
              <a:rPr lang="en-US" altLang="ko-KR" dirty="0">
                <a:solidFill>
                  <a:schemeClr val="accent5"/>
                </a:solidFill>
              </a:rPr>
              <a:t>Column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Style</a:t>
            </a:r>
          </a:p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</a:p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E98D71-950C-403F-BD81-36E0277F96A2}"/>
              </a:ext>
            </a:extLst>
          </p:cNvPr>
          <p:cNvGrpSpPr/>
          <p:nvPr/>
        </p:nvGrpSpPr>
        <p:grpSpPr>
          <a:xfrm>
            <a:off x="7287055" y="495867"/>
            <a:ext cx="4258313" cy="5866266"/>
            <a:chOff x="2153463" y="1916832"/>
            <a:chExt cx="7911017" cy="58662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F42AE4-BC71-44F4-96A7-0483A391620A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E71BC0-2C25-4FC9-BA56-45213C0EA5F0}"/>
                </a:ext>
              </a:extLst>
            </p:cNvPr>
            <p:cNvSpPr txBox="1"/>
            <p:nvPr/>
          </p:nvSpPr>
          <p:spPr>
            <a:xfrm>
              <a:off x="2153463" y="2520119"/>
              <a:ext cx="7911017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464311-9535-4C55-87DF-999827EB7B41}"/>
              </a:ext>
            </a:extLst>
          </p:cNvPr>
          <p:cNvSpPr txBox="1"/>
          <p:nvPr/>
        </p:nvSpPr>
        <p:spPr>
          <a:xfrm>
            <a:off x="646632" y="495867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4">
            <a:extLst>
              <a:ext uri="{FF2B5EF4-FFF2-40B4-BE49-F238E27FC236}">
                <a16:creationId xmlns:a16="http://schemas.microsoft.com/office/drawing/2014/main" id="{C7C359D2-3586-42D3-BDD7-78734A69035D}"/>
              </a:ext>
            </a:extLst>
          </p:cNvPr>
          <p:cNvSpPr/>
          <p:nvPr/>
        </p:nvSpPr>
        <p:spPr>
          <a:xfrm>
            <a:off x="3695661" y="833602"/>
            <a:ext cx="2903757" cy="5464262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ounded Rectangle 25">
            <a:extLst>
              <a:ext uri="{FF2B5EF4-FFF2-40B4-BE49-F238E27FC236}">
                <a16:creationId xmlns:a16="http://schemas.microsoft.com/office/drawing/2014/main" id="{4A2AE1CA-A021-4941-8D77-7B2B6BB8934E}"/>
              </a:ext>
            </a:extLst>
          </p:cNvPr>
          <p:cNvSpPr/>
          <p:nvPr/>
        </p:nvSpPr>
        <p:spPr>
          <a:xfrm>
            <a:off x="535866" y="833602"/>
            <a:ext cx="2831178" cy="5464262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BC03AA-169F-4419-A126-F4E1BD180237}"/>
              </a:ext>
            </a:extLst>
          </p:cNvPr>
          <p:cNvGrpSpPr/>
          <p:nvPr/>
        </p:nvGrpSpPr>
        <p:grpSpPr>
          <a:xfrm>
            <a:off x="742463" y="1214554"/>
            <a:ext cx="2417985" cy="4702358"/>
            <a:chOff x="3651644" y="919838"/>
            <a:chExt cx="1975714" cy="45236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5F150D-6EE3-441C-96E9-7206FB7FDF52}"/>
                </a:ext>
              </a:extLst>
            </p:cNvPr>
            <p:cNvSpPr txBox="1"/>
            <p:nvPr/>
          </p:nvSpPr>
          <p:spPr>
            <a:xfrm>
              <a:off x="3651644" y="919838"/>
              <a:ext cx="1975714" cy="32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86E8B7-E435-44A5-A987-101218C90CD7}"/>
                </a:ext>
              </a:extLst>
            </p:cNvPr>
            <p:cNvSpPr txBox="1"/>
            <p:nvPr/>
          </p:nvSpPr>
          <p:spPr>
            <a:xfrm>
              <a:off x="3651644" y="1268760"/>
              <a:ext cx="1975714" cy="4174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zing. I hope and I believe that this Template will your Time, Money and Reputation. Get a modern PowerPoint  Presentation that is beautifully designed.  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9B6115-46D6-4692-BC93-2E915541226B}"/>
              </a:ext>
            </a:extLst>
          </p:cNvPr>
          <p:cNvGrpSpPr/>
          <p:nvPr/>
        </p:nvGrpSpPr>
        <p:grpSpPr>
          <a:xfrm>
            <a:off x="3938547" y="1214554"/>
            <a:ext cx="2417985" cy="4702358"/>
            <a:chOff x="3651644" y="919838"/>
            <a:chExt cx="1975714" cy="45236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F85693-37E8-4A8E-BE1F-1A6E23876296}"/>
                </a:ext>
              </a:extLst>
            </p:cNvPr>
            <p:cNvSpPr txBox="1"/>
            <p:nvPr/>
          </p:nvSpPr>
          <p:spPr>
            <a:xfrm>
              <a:off x="3651644" y="919838"/>
              <a:ext cx="1975714" cy="32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544F46-45E1-4419-8977-2C2947D9935F}"/>
                </a:ext>
              </a:extLst>
            </p:cNvPr>
            <p:cNvSpPr txBox="1"/>
            <p:nvPr/>
          </p:nvSpPr>
          <p:spPr>
            <a:xfrm>
              <a:off x="3651644" y="1268760"/>
              <a:ext cx="1975714" cy="4174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zing. I hope and I believe that this Template will your Time, Money and Reputation. Get a modern PowerPoint  Presentation that is beautifully designed.  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976DF4FD-18A0-4F56-A445-11765C5A2850}"/>
              </a:ext>
            </a:extLst>
          </p:cNvPr>
          <p:cNvSpPr txBox="1">
            <a:spLocks/>
          </p:cNvSpPr>
          <p:nvPr/>
        </p:nvSpPr>
        <p:spPr>
          <a:xfrm>
            <a:off x="6931913" y="922394"/>
            <a:ext cx="2698750" cy="237648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Two Columns Text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53525B-46CA-4444-8BAC-56E1F38C204F}"/>
              </a:ext>
            </a:extLst>
          </p:cNvPr>
          <p:cNvSpPr txBox="1"/>
          <p:nvPr/>
        </p:nvSpPr>
        <p:spPr>
          <a:xfrm>
            <a:off x="7173377" y="3353823"/>
            <a:ext cx="2457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919C64-013B-4F60-B288-E3A0D62AE625}"/>
              </a:ext>
            </a:extLst>
          </p:cNvPr>
          <p:cNvGrpSpPr/>
          <p:nvPr/>
        </p:nvGrpSpPr>
        <p:grpSpPr>
          <a:xfrm>
            <a:off x="7683310" y="1289230"/>
            <a:ext cx="2705012" cy="719858"/>
            <a:chOff x="3960971" y="2767117"/>
            <a:chExt cx="4267200" cy="132148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B1FAE37-98DE-4CE1-8EFA-C4C97A04DFE5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DE0D49E-9846-49A7-99EF-B7D99E3D8809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6EB3A0-0B86-4AF1-81B0-D356B1399EC7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9479C85-3907-4CB7-9B97-05521F28F20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34FAF9-76F8-4B15-A08D-51DA9224561B}"/>
              </a:ext>
            </a:extLst>
          </p:cNvPr>
          <p:cNvGrpSpPr/>
          <p:nvPr/>
        </p:nvGrpSpPr>
        <p:grpSpPr>
          <a:xfrm>
            <a:off x="6130347" y="1627412"/>
            <a:ext cx="5568051" cy="1616152"/>
            <a:chOff x="2186387" y="1618118"/>
            <a:chExt cx="4468475" cy="1296995"/>
          </a:xfrm>
        </p:grpSpPr>
        <p:grpSp>
          <p:nvGrpSpPr>
            <p:cNvPr id="17" name="Graphic 3">
              <a:extLst>
                <a:ext uri="{FF2B5EF4-FFF2-40B4-BE49-F238E27FC236}">
                  <a16:creationId xmlns:a16="http://schemas.microsoft.com/office/drawing/2014/main" id="{82160583-036A-495B-A35F-71B6CFDE2F1D}"/>
                </a:ext>
              </a:extLst>
            </p:cNvPr>
            <p:cNvGrpSpPr/>
            <p:nvPr/>
          </p:nvGrpSpPr>
          <p:grpSpPr>
            <a:xfrm rot="294171">
              <a:off x="3334968" y="1707704"/>
              <a:ext cx="3319894" cy="1207409"/>
              <a:chOff x="0" y="1211951"/>
              <a:chExt cx="12192000" cy="443409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02C75A6-3423-4CFC-977E-BA668326F019}"/>
                  </a:ext>
                </a:extLst>
              </p:cNvPr>
              <p:cNvSpPr/>
              <p:nvPr/>
            </p:nvSpPr>
            <p:spPr>
              <a:xfrm>
                <a:off x="8338752" y="1211990"/>
                <a:ext cx="3831088" cy="3114252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3798611-2DAA-4639-90EB-E6D17FCE98D2}"/>
                  </a:ext>
                </a:extLst>
              </p:cNvPr>
              <p:cNvSpPr/>
              <p:nvPr/>
            </p:nvSpPr>
            <p:spPr>
              <a:xfrm>
                <a:off x="8338752" y="1947152"/>
                <a:ext cx="1882301" cy="1882825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EEE669A-1477-4C84-8893-1638285E58AB}"/>
                  </a:ext>
                </a:extLst>
              </p:cNvPr>
              <p:cNvSpPr/>
              <p:nvPr/>
            </p:nvSpPr>
            <p:spPr>
              <a:xfrm>
                <a:off x="9018827" y="1959453"/>
                <a:ext cx="2123698" cy="2134891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A1E6170-AB94-4AB9-8955-B1FC54E71DF4}"/>
                  </a:ext>
                </a:extLst>
              </p:cNvPr>
              <p:cNvSpPr/>
              <p:nvPr/>
            </p:nvSpPr>
            <p:spPr>
              <a:xfrm>
                <a:off x="9256172" y="2170520"/>
                <a:ext cx="815663" cy="1058343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0054AEE-5CC2-4D02-8E19-4C87FDB24AD4}"/>
                  </a:ext>
                </a:extLst>
              </p:cNvPr>
              <p:cNvSpPr/>
              <p:nvPr/>
            </p:nvSpPr>
            <p:spPr>
              <a:xfrm>
                <a:off x="9281195" y="2175854"/>
                <a:ext cx="868199" cy="1097283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CB8DF25-81D9-4CE5-A1FE-2E1D0C0FBD77}"/>
                  </a:ext>
                </a:extLst>
              </p:cNvPr>
              <p:cNvSpPr/>
              <p:nvPr/>
            </p:nvSpPr>
            <p:spPr>
              <a:xfrm>
                <a:off x="9267758" y="1211990"/>
                <a:ext cx="2922955" cy="1595386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C4100FA-99C3-4B3F-9D80-C12EAFD2414B}"/>
                  </a:ext>
                </a:extLst>
              </p:cNvPr>
              <p:cNvSpPr/>
              <p:nvPr/>
            </p:nvSpPr>
            <p:spPr>
              <a:xfrm>
                <a:off x="9012462" y="3829270"/>
                <a:ext cx="7071" cy="2828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56888FB-E20D-4208-AA64-DDE19E7FA251}"/>
                  </a:ext>
                </a:extLst>
              </p:cNvPr>
              <p:cNvSpPr/>
              <p:nvPr/>
            </p:nvSpPr>
            <p:spPr>
              <a:xfrm>
                <a:off x="9233651" y="2347195"/>
                <a:ext cx="817443" cy="889403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9516238-7394-493E-B691-835297499A3A}"/>
                  </a:ext>
                </a:extLst>
              </p:cNvPr>
              <p:cNvSpPr/>
              <p:nvPr/>
            </p:nvSpPr>
            <p:spPr>
              <a:xfrm>
                <a:off x="353" y="3313727"/>
                <a:ext cx="9078321" cy="2328077"/>
              </a:xfrm>
              <a:custGeom>
                <a:avLst/>
                <a:gdLst>
                  <a:gd name="connsiteX0" fmla="*/ 3610572 w 9078321"/>
                  <a:gd name="connsiteY0" fmla="*/ 2328078 h 2328077"/>
                  <a:gd name="connsiteX1" fmla="*/ 3544803 w 9078321"/>
                  <a:gd name="connsiteY1" fmla="*/ 2321713 h 2328077"/>
                  <a:gd name="connsiteX2" fmla="*/ 3189793 w 9078321"/>
                  <a:gd name="connsiteY2" fmla="*/ 1795562 h 2328077"/>
                  <a:gd name="connsiteX3" fmla="*/ 2843976 w 9078321"/>
                  <a:gd name="connsiteY3" fmla="*/ 1168282 h 2328077"/>
                  <a:gd name="connsiteX4" fmla="*/ 1514453 w 9078321"/>
                  <a:gd name="connsiteY4" fmla="*/ 1176061 h 2328077"/>
                  <a:gd name="connsiteX5" fmla="*/ 58344 w 9078321"/>
                  <a:gd name="connsiteY5" fmla="*/ 1524000 h 2328077"/>
                  <a:gd name="connsiteX6" fmla="*/ 1769 w 9078321"/>
                  <a:gd name="connsiteY6" fmla="*/ 1492176 h 2328077"/>
                  <a:gd name="connsiteX7" fmla="*/ 33592 w 9078321"/>
                  <a:gd name="connsiteY7" fmla="*/ 1435601 h 2328077"/>
                  <a:gd name="connsiteX8" fmla="*/ 1497481 w 9078321"/>
                  <a:gd name="connsiteY8" fmla="*/ 1085541 h 2328077"/>
                  <a:gd name="connsiteX9" fmla="*/ 2895601 w 9078321"/>
                  <a:gd name="connsiteY9" fmla="*/ 1091905 h 2328077"/>
                  <a:gd name="connsiteX10" fmla="*/ 3277485 w 9078321"/>
                  <a:gd name="connsiteY10" fmla="*/ 1768688 h 2328077"/>
                  <a:gd name="connsiteX11" fmla="*/ 3561776 w 9078321"/>
                  <a:gd name="connsiteY11" fmla="*/ 2231192 h 2328077"/>
                  <a:gd name="connsiteX12" fmla="*/ 4685505 w 9078321"/>
                  <a:gd name="connsiteY12" fmla="*/ 1395291 h 2328077"/>
                  <a:gd name="connsiteX13" fmla="*/ 4949995 w 9078321"/>
                  <a:gd name="connsiteY13" fmla="*/ 1115950 h 2328077"/>
                  <a:gd name="connsiteX14" fmla="*/ 5143766 w 9078321"/>
                  <a:gd name="connsiteY14" fmla="*/ 917936 h 2328077"/>
                  <a:gd name="connsiteX15" fmla="*/ 6571588 w 9078321"/>
                  <a:gd name="connsiteY15" fmla="*/ 0 h 2328077"/>
                  <a:gd name="connsiteX16" fmla="*/ 6590682 w 9078321"/>
                  <a:gd name="connsiteY16" fmla="*/ 0 h 2328077"/>
                  <a:gd name="connsiteX17" fmla="*/ 7109054 w 9078321"/>
                  <a:gd name="connsiteY17" fmla="*/ 313993 h 2328077"/>
                  <a:gd name="connsiteX18" fmla="*/ 7288681 w 9078321"/>
                  <a:gd name="connsiteY18" fmla="*/ 899549 h 2328077"/>
                  <a:gd name="connsiteX19" fmla="*/ 7502960 w 9078321"/>
                  <a:gd name="connsiteY19" fmla="*/ 1377611 h 2328077"/>
                  <a:gd name="connsiteX20" fmla="*/ 9000086 w 9078321"/>
                  <a:gd name="connsiteY20" fmla="*/ 607478 h 2328077"/>
                  <a:gd name="connsiteX21" fmla="*/ 9065149 w 9078321"/>
                  <a:gd name="connsiteY21" fmla="*/ 608186 h 2328077"/>
                  <a:gd name="connsiteX22" fmla="*/ 9064442 w 9078321"/>
                  <a:gd name="connsiteY22" fmla="*/ 673247 h 2328077"/>
                  <a:gd name="connsiteX23" fmla="*/ 8523439 w 9078321"/>
                  <a:gd name="connsiteY23" fmla="*/ 1110292 h 2328077"/>
                  <a:gd name="connsiteX24" fmla="*/ 7487403 w 9078321"/>
                  <a:gd name="connsiteY24" fmla="*/ 1468839 h 2328077"/>
                  <a:gd name="connsiteX25" fmla="*/ 7198868 w 9078321"/>
                  <a:gd name="connsiteY25" fmla="*/ 918643 h 2328077"/>
                  <a:gd name="connsiteX26" fmla="*/ 6589268 w 9078321"/>
                  <a:gd name="connsiteY26" fmla="*/ 92642 h 2328077"/>
                  <a:gd name="connsiteX27" fmla="*/ 6572295 w 9078321"/>
                  <a:gd name="connsiteY27" fmla="*/ 92642 h 2328077"/>
                  <a:gd name="connsiteX28" fmla="*/ 5210949 w 9078321"/>
                  <a:gd name="connsiteY28" fmla="*/ 981583 h 2328077"/>
                  <a:gd name="connsiteX29" fmla="*/ 5014350 w 9078321"/>
                  <a:gd name="connsiteY29" fmla="*/ 1183133 h 2328077"/>
                  <a:gd name="connsiteX30" fmla="*/ 4754103 w 9078321"/>
                  <a:gd name="connsiteY30" fmla="*/ 1457524 h 2328077"/>
                  <a:gd name="connsiteX31" fmla="*/ 4157939 w 9078321"/>
                  <a:gd name="connsiteY31" fmla="*/ 2055809 h 2328077"/>
                  <a:gd name="connsiteX32" fmla="*/ 3610572 w 9078321"/>
                  <a:gd name="connsiteY32" fmla="*/ 2328078 h 2328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078321" h="2328077">
                    <a:moveTo>
                      <a:pt x="3610572" y="2328078"/>
                    </a:moveTo>
                    <a:cubicBezTo>
                      <a:pt x="3587942" y="2328078"/>
                      <a:pt x="3566019" y="2325956"/>
                      <a:pt x="3544803" y="2321713"/>
                    </a:cubicBezTo>
                    <a:cubicBezTo>
                      <a:pt x="3337596" y="2280696"/>
                      <a:pt x="3266170" y="2045201"/>
                      <a:pt x="3189793" y="1795562"/>
                    </a:cubicBezTo>
                    <a:cubicBezTo>
                      <a:pt x="3119074" y="1564310"/>
                      <a:pt x="3039868" y="1302649"/>
                      <a:pt x="2843976" y="1168282"/>
                    </a:cubicBezTo>
                    <a:cubicBezTo>
                      <a:pt x="2720924" y="1083419"/>
                      <a:pt x="2389958" y="1016236"/>
                      <a:pt x="1514453" y="1176061"/>
                    </a:cubicBezTo>
                    <a:cubicBezTo>
                      <a:pt x="921119" y="1284261"/>
                      <a:pt x="316469" y="1452573"/>
                      <a:pt x="58344" y="1524000"/>
                    </a:cubicBezTo>
                    <a:cubicBezTo>
                      <a:pt x="33592" y="1531072"/>
                      <a:pt x="8840" y="1516221"/>
                      <a:pt x="1769" y="1492176"/>
                    </a:cubicBezTo>
                    <a:cubicBezTo>
                      <a:pt x="-5303" y="1467425"/>
                      <a:pt x="9548" y="1442673"/>
                      <a:pt x="33592" y="1435601"/>
                    </a:cubicBezTo>
                    <a:cubicBezTo>
                      <a:pt x="293132" y="1363467"/>
                      <a:pt x="899903" y="1195155"/>
                      <a:pt x="1497481" y="1085541"/>
                    </a:cubicBezTo>
                    <a:cubicBezTo>
                      <a:pt x="2235790" y="951174"/>
                      <a:pt x="2692636" y="953295"/>
                      <a:pt x="2895601" y="1091905"/>
                    </a:cubicBezTo>
                    <a:cubicBezTo>
                      <a:pt x="3117659" y="1244659"/>
                      <a:pt x="3202522" y="1522585"/>
                      <a:pt x="3277485" y="1768688"/>
                    </a:cubicBezTo>
                    <a:cubicBezTo>
                      <a:pt x="3348204" y="2000647"/>
                      <a:pt x="3409023" y="2200783"/>
                      <a:pt x="3561776" y="2231192"/>
                    </a:cubicBezTo>
                    <a:cubicBezTo>
                      <a:pt x="3865161" y="2291304"/>
                      <a:pt x="4358782" y="1751716"/>
                      <a:pt x="4685505" y="1395291"/>
                    </a:cubicBezTo>
                    <a:cubicBezTo>
                      <a:pt x="4788048" y="1282847"/>
                      <a:pt x="4876447" y="1186669"/>
                      <a:pt x="4949995" y="1115950"/>
                    </a:cubicBezTo>
                    <a:cubicBezTo>
                      <a:pt x="5005864" y="1062910"/>
                      <a:pt x="5069511" y="995727"/>
                      <a:pt x="5143766" y="917936"/>
                    </a:cubicBezTo>
                    <a:cubicBezTo>
                      <a:pt x="5491705" y="551610"/>
                      <a:pt x="6016442" y="0"/>
                      <a:pt x="6571588" y="0"/>
                    </a:cubicBezTo>
                    <a:cubicBezTo>
                      <a:pt x="6577953" y="0"/>
                      <a:pt x="6584317" y="0"/>
                      <a:pt x="6590682" y="0"/>
                    </a:cubicBezTo>
                    <a:cubicBezTo>
                      <a:pt x="6824056" y="5657"/>
                      <a:pt x="6993075" y="108200"/>
                      <a:pt x="7109054" y="313993"/>
                    </a:cubicBezTo>
                    <a:cubicBezTo>
                      <a:pt x="7205940" y="486548"/>
                      <a:pt x="7249785" y="705778"/>
                      <a:pt x="7288681" y="899549"/>
                    </a:cubicBezTo>
                    <a:cubicBezTo>
                      <a:pt x="7337477" y="1144237"/>
                      <a:pt x="7379909" y="1356395"/>
                      <a:pt x="7502960" y="1377611"/>
                    </a:cubicBezTo>
                    <a:cubicBezTo>
                      <a:pt x="8096295" y="1480154"/>
                      <a:pt x="8990894" y="615965"/>
                      <a:pt x="9000086" y="607478"/>
                    </a:cubicBezTo>
                    <a:cubicBezTo>
                      <a:pt x="9018474" y="589799"/>
                      <a:pt x="9047469" y="589799"/>
                      <a:pt x="9065149" y="608186"/>
                    </a:cubicBezTo>
                    <a:cubicBezTo>
                      <a:pt x="9082829" y="626572"/>
                      <a:pt x="9082829" y="655567"/>
                      <a:pt x="9064442" y="673247"/>
                    </a:cubicBezTo>
                    <a:cubicBezTo>
                      <a:pt x="9062320" y="675369"/>
                      <a:pt x="8829653" y="900963"/>
                      <a:pt x="8523439" y="1110292"/>
                    </a:cubicBezTo>
                    <a:cubicBezTo>
                      <a:pt x="8106903" y="1394584"/>
                      <a:pt x="7758257" y="1515514"/>
                      <a:pt x="7487403" y="1468839"/>
                    </a:cubicBezTo>
                    <a:cubicBezTo>
                      <a:pt x="7302118" y="1437015"/>
                      <a:pt x="7254029" y="1196570"/>
                      <a:pt x="7198868" y="918643"/>
                    </a:cubicBezTo>
                    <a:cubicBezTo>
                      <a:pt x="7122491" y="536759"/>
                      <a:pt x="7036213" y="103250"/>
                      <a:pt x="6589268" y="92642"/>
                    </a:cubicBezTo>
                    <a:cubicBezTo>
                      <a:pt x="6583610" y="92642"/>
                      <a:pt x="6577953" y="92642"/>
                      <a:pt x="6572295" y="92642"/>
                    </a:cubicBezTo>
                    <a:cubicBezTo>
                      <a:pt x="6056752" y="92642"/>
                      <a:pt x="5548987" y="627280"/>
                      <a:pt x="5210949" y="981583"/>
                    </a:cubicBezTo>
                    <a:cubicBezTo>
                      <a:pt x="5135987" y="1060082"/>
                      <a:pt x="5071632" y="1127972"/>
                      <a:pt x="5014350" y="1183133"/>
                    </a:cubicBezTo>
                    <a:cubicBezTo>
                      <a:pt x="4942923" y="1251024"/>
                      <a:pt x="4855939" y="1347202"/>
                      <a:pt x="4754103" y="1457524"/>
                    </a:cubicBezTo>
                    <a:cubicBezTo>
                      <a:pt x="4581548" y="1646344"/>
                      <a:pt x="4366561" y="1881132"/>
                      <a:pt x="4157939" y="2055809"/>
                    </a:cubicBezTo>
                    <a:cubicBezTo>
                      <a:pt x="3938710" y="2238264"/>
                      <a:pt x="3759083" y="2328078"/>
                      <a:pt x="3610572" y="2328078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B0F23FC-B2AC-4CA8-84FB-BE13028BFCC6}"/>
                  </a:ext>
                </a:extLst>
              </p:cNvPr>
              <p:cNvSpPr/>
              <p:nvPr/>
            </p:nvSpPr>
            <p:spPr>
              <a:xfrm>
                <a:off x="21068" y="3363230"/>
                <a:ext cx="9066093" cy="2285646"/>
              </a:xfrm>
              <a:custGeom>
                <a:avLst/>
                <a:gdLst>
                  <a:gd name="connsiteX0" fmla="*/ 3589857 w 9066093"/>
                  <a:gd name="connsiteY0" fmla="*/ 2285646 h 2285646"/>
                  <a:gd name="connsiteX1" fmla="*/ 3527624 w 9066093"/>
                  <a:gd name="connsiteY1" fmla="*/ 2279281 h 2285646"/>
                  <a:gd name="connsiteX2" fmla="*/ 3162713 w 9066093"/>
                  <a:gd name="connsiteY2" fmla="*/ 1741815 h 2285646"/>
                  <a:gd name="connsiteX3" fmla="*/ 2817603 w 9066093"/>
                  <a:gd name="connsiteY3" fmla="*/ 1121607 h 2285646"/>
                  <a:gd name="connsiteX4" fmla="*/ 1497982 w 9066093"/>
                  <a:gd name="connsiteY4" fmla="*/ 1127265 h 2285646"/>
                  <a:gd name="connsiteX5" fmla="*/ 49651 w 9066093"/>
                  <a:gd name="connsiteY5" fmla="*/ 1477325 h 2285646"/>
                  <a:gd name="connsiteX6" fmla="*/ 31264 w 9066093"/>
                  <a:gd name="connsiteY6" fmla="*/ 1482275 h 2285646"/>
                  <a:gd name="connsiteX7" fmla="*/ 855 w 9066093"/>
                  <a:gd name="connsiteY7" fmla="*/ 1465303 h 2285646"/>
                  <a:gd name="connsiteX8" fmla="*/ 17827 w 9066093"/>
                  <a:gd name="connsiteY8" fmla="*/ 1434894 h 2285646"/>
                  <a:gd name="connsiteX9" fmla="*/ 36214 w 9066093"/>
                  <a:gd name="connsiteY9" fmla="*/ 1429943 h 2285646"/>
                  <a:gd name="connsiteX10" fmla="*/ 1489495 w 9066093"/>
                  <a:gd name="connsiteY10" fmla="*/ 1079176 h 2285646"/>
                  <a:gd name="connsiteX11" fmla="*/ 2845891 w 9066093"/>
                  <a:gd name="connsiteY11" fmla="*/ 1081297 h 2285646"/>
                  <a:gd name="connsiteX12" fmla="*/ 3210095 w 9066093"/>
                  <a:gd name="connsiteY12" fmla="*/ 1727671 h 2285646"/>
                  <a:gd name="connsiteX13" fmla="*/ 3537525 w 9066093"/>
                  <a:gd name="connsiteY13" fmla="*/ 2231192 h 2285646"/>
                  <a:gd name="connsiteX14" fmla="*/ 4096207 w 9066093"/>
                  <a:gd name="connsiteY14" fmla="*/ 1978725 h 2285646"/>
                  <a:gd name="connsiteX15" fmla="*/ 4690956 w 9066093"/>
                  <a:gd name="connsiteY15" fmla="*/ 1383976 h 2285646"/>
                  <a:gd name="connsiteX16" fmla="*/ 4951203 w 9066093"/>
                  <a:gd name="connsiteY16" fmla="*/ 1110292 h 2285646"/>
                  <a:gd name="connsiteX17" fmla="*/ 5147095 w 9066093"/>
                  <a:gd name="connsiteY17" fmla="*/ 909449 h 2285646"/>
                  <a:gd name="connsiteX18" fmla="*/ 6557945 w 9066093"/>
                  <a:gd name="connsiteY18" fmla="*/ 0 h 2285646"/>
                  <a:gd name="connsiteX19" fmla="*/ 6569260 w 9066093"/>
                  <a:gd name="connsiteY19" fmla="*/ 0 h 2285646"/>
                  <a:gd name="connsiteX20" fmla="*/ 7044493 w 9066093"/>
                  <a:gd name="connsiteY20" fmla="*/ 287827 h 2285646"/>
                  <a:gd name="connsiteX21" fmla="*/ 7221291 w 9066093"/>
                  <a:gd name="connsiteY21" fmla="*/ 852167 h 2285646"/>
                  <a:gd name="connsiteX22" fmla="*/ 7480831 w 9066093"/>
                  <a:gd name="connsiteY22" fmla="*/ 1378318 h 2285646"/>
                  <a:gd name="connsiteX23" fmla="*/ 9024632 w 9066093"/>
                  <a:gd name="connsiteY23" fmla="*/ 576362 h 2285646"/>
                  <a:gd name="connsiteX24" fmla="*/ 9059284 w 9066093"/>
                  <a:gd name="connsiteY24" fmla="*/ 577069 h 2285646"/>
                  <a:gd name="connsiteX25" fmla="*/ 9058577 w 9066093"/>
                  <a:gd name="connsiteY25" fmla="*/ 611722 h 2285646"/>
                  <a:gd name="connsiteX26" fmla="*/ 8506260 w 9066093"/>
                  <a:gd name="connsiteY26" fmla="*/ 1060082 h 2285646"/>
                  <a:gd name="connsiteX27" fmla="*/ 7471637 w 9066093"/>
                  <a:gd name="connsiteY27" fmla="*/ 1426407 h 2285646"/>
                  <a:gd name="connsiteX28" fmla="*/ 7172495 w 9066093"/>
                  <a:gd name="connsiteY28" fmla="*/ 861360 h 2285646"/>
                  <a:gd name="connsiteX29" fmla="*/ 6568552 w 9066093"/>
                  <a:gd name="connsiteY29" fmla="*/ 48796 h 2285646"/>
                  <a:gd name="connsiteX30" fmla="*/ 6557945 w 9066093"/>
                  <a:gd name="connsiteY30" fmla="*/ 48796 h 2285646"/>
                  <a:gd name="connsiteX31" fmla="*/ 5182455 w 9066093"/>
                  <a:gd name="connsiteY31" fmla="*/ 942688 h 2285646"/>
                  <a:gd name="connsiteX32" fmla="*/ 4985148 w 9066093"/>
                  <a:gd name="connsiteY32" fmla="*/ 1144945 h 2285646"/>
                  <a:gd name="connsiteX33" fmla="*/ 4727023 w 9066093"/>
                  <a:gd name="connsiteY33" fmla="*/ 1416507 h 2285646"/>
                  <a:gd name="connsiteX34" fmla="*/ 3589857 w 9066093"/>
                  <a:gd name="connsiteY34" fmla="*/ 2285646 h 22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66093" h="2285646">
                    <a:moveTo>
                      <a:pt x="3589857" y="2285646"/>
                    </a:moveTo>
                    <a:cubicBezTo>
                      <a:pt x="3568641" y="2285646"/>
                      <a:pt x="3547426" y="2283524"/>
                      <a:pt x="3527624" y="2279281"/>
                    </a:cubicBezTo>
                    <a:cubicBezTo>
                      <a:pt x="3318295" y="2236850"/>
                      <a:pt x="3242626" y="1996404"/>
                      <a:pt x="3162713" y="1741815"/>
                    </a:cubicBezTo>
                    <a:cubicBezTo>
                      <a:pt x="3087043" y="1501370"/>
                      <a:pt x="3009252" y="1252438"/>
                      <a:pt x="2817603" y="1121607"/>
                    </a:cubicBezTo>
                    <a:cubicBezTo>
                      <a:pt x="2635147" y="997141"/>
                      <a:pt x="2191030" y="999263"/>
                      <a:pt x="1497982" y="1127265"/>
                    </a:cubicBezTo>
                    <a:cubicBezTo>
                      <a:pt x="931520" y="1232637"/>
                      <a:pt x="336064" y="1398120"/>
                      <a:pt x="49651" y="1477325"/>
                    </a:cubicBezTo>
                    <a:lnTo>
                      <a:pt x="31264" y="1482275"/>
                    </a:lnTo>
                    <a:cubicBezTo>
                      <a:pt x="17827" y="1485811"/>
                      <a:pt x="4391" y="1478032"/>
                      <a:pt x="855" y="1465303"/>
                    </a:cubicBezTo>
                    <a:cubicBezTo>
                      <a:pt x="-2681" y="1451866"/>
                      <a:pt x="5098" y="1438430"/>
                      <a:pt x="17827" y="1434894"/>
                    </a:cubicBezTo>
                    <a:lnTo>
                      <a:pt x="36214" y="1429943"/>
                    </a:lnTo>
                    <a:cubicBezTo>
                      <a:pt x="323335" y="1350031"/>
                      <a:pt x="920205" y="1184548"/>
                      <a:pt x="1489495" y="1079176"/>
                    </a:cubicBezTo>
                    <a:cubicBezTo>
                      <a:pt x="2195981" y="948345"/>
                      <a:pt x="2652120" y="949759"/>
                      <a:pt x="2845891" y="1081297"/>
                    </a:cubicBezTo>
                    <a:cubicBezTo>
                      <a:pt x="3051684" y="1221321"/>
                      <a:pt x="3135840" y="1490055"/>
                      <a:pt x="3210095" y="1727671"/>
                    </a:cubicBezTo>
                    <a:cubicBezTo>
                      <a:pt x="3288593" y="1978725"/>
                      <a:pt x="3356484" y="2195125"/>
                      <a:pt x="3537525" y="2231192"/>
                    </a:cubicBezTo>
                    <a:cubicBezTo>
                      <a:pt x="3676135" y="2258773"/>
                      <a:pt x="3858590" y="2176739"/>
                      <a:pt x="4096207" y="1978725"/>
                    </a:cubicBezTo>
                    <a:cubicBezTo>
                      <a:pt x="4303415" y="1806169"/>
                      <a:pt x="4518401" y="1572089"/>
                      <a:pt x="4690956" y="1383976"/>
                    </a:cubicBezTo>
                    <a:cubicBezTo>
                      <a:pt x="4792085" y="1274361"/>
                      <a:pt x="4879070" y="1178890"/>
                      <a:pt x="4951203" y="1110292"/>
                    </a:cubicBezTo>
                    <a:cubicBezTo>
                      <a:pt x="5007778" y="1056546"/>
                      <a:pt x="5072133" y="988655"/>
                      <a:pt x="5147095" y="909449"/>
                    </a:cubicBezTo>
                    <a:cubicBezTo>
                      <a:pt x="5491498" y="546660"/>
                      <a:pt x="6010578" y="0"/>
                      <a:pt x="6557945" y="0"/>
                    </a:cubicBezTo>
                    <a:cubicBezTo>
                      <a:pt x="6561480" y="0"/>
                      <a:pt x="6565724" y="0"/>
                      <a:pt x="6569260" y="0"/>
                    </a:cubicBezTo>
                    <a:cubicBezTo>
                      <a:pt x="6781418" y="2829"/>
                      <a:pt x="6936293" y="96885"/>
                      <a:pt x="7044493" y="287827"/>
                    </a:cubicBezTo>
                    <a:cubicBezTo>
                      <a:pt x="7136428" y="450482"/>
                      <a:pt x="7181688" y="664054"/>
                      <a:pt x="7221291" y="852167"/>
                    </a:cubicBezTo>
                    <a:cubicBezTo>
                      <a:pt x="7277866" y="1120193"/>
                      <a:pt x="7326663" y="1351445"/>
                      <a:pt x="7480831" y="1378318"/>
                    </a:cubicBezTo>
                    <a:cubicBezTo>
                      <a:pt x="8084066" y="1485811"/>
                      <a:pt x="9015439" y="585555"/>
                      <a:pt x="9024632" y="576362"/>
                    </a:cubicBezTo>
                    <a:cubicBezTo>
                      <a:pt x="9034533" y="567168"/>
                      <a:pt x="9050091" y="567168"/>
                      <a:pt x="9059284" y="577069"/>
                    </a:cubicBezTo>
                    <a:cubicBezTo>
                      <a:pt x="9068478" y="586970"/>
                      <a:pt x="9068478" y="602528"/>
                      <a:pt x="9058577" y="611722"/>
                    </a:cubicBezTo>
                    <a:cubicBezTo>
                      <a:pt x="9056456" y="613843"/>
                      <a:pt x="8818132" y="845802"/>
                      <a:pt x="8506260" y="1060082"/>
                    </a:cubicBezTo>
                    <a:cubicBezTo>
                      <a:pt x="8084773" y="1350738"/>
                      <a:pt x="7736835" y="1473789"/>
                      <a:pt x="7471637" y="1426407"/>
                    </a:cubicBezTo>
                    <a:cubicBezTo>
                      <a:pt x="7284231" y="1393169"/>
                      <a:pt x="7232606" y="1146359"/>
                      <a:pt x="7172495" y="861360"/>
                    </a:cubicBezTo>
                    <a:cubicBezTo>
                      <a:pt x="7092582" y="483012"/>
                      <a:pt x="7002769" y="54454"/>
                      <a:pt x="6568552" y="48796"/>
                    </a:cubicBezTo>
                    <a:cubicBezTo>
                      <a:pt x="6565016" y="48796"/>
                      <a:pt x="6561480" y="48796"/>
                      <a:pt x="6557945" y="48796"/>
                    </a:cubicBezTo>
                    <a:cubicBezTo>
                      <a:pt x="6031793" y="48796"/>
                      <a:pt x="5521200" y="586263"/>
                      <a:pt x="5182455" y="942688"/>
                    </a:cubicBezTo>
                    <a:cubicBezTo>
                      <a:pt x="5107493" y="1021893"/>
                      <a:pt x="5042431" y="1089784"/>
                      <a:pt x="4985148" y="1144945"/>
                    </a:cubicBezTo>
                    <a:cubicBezTo>
                      <a:pt x="4914429" y="1212128"/>
                      <a:pt x="4827444" y="1306892"/>
                      <a:pt x="4727023" y="1416507"/>
                    </a:cubicBezTo>
                    <a:cubicBezTo>
                      <a:pt x="4387571" y="1787783"/>
                      <a:pt x="3929309" y="2285646"/>
                      <a:pt x="3589857" y="2285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E659BD0-3FE8-4D36-9B27-588C1972F519}"/>
                </a:ext>
              </a:extLst>
            </p:cNvPr>
            <p:cNvGrpSpPr/>
            <p:nvPr/>
          </p:nvGrpSpPr>
          <p:grpSpPr>
            <a:xfrm flipH="1">
              <a:off x="2186387" y="1618118"/>
              <a:ext cx="1183662" cy="1040677"/>
              <a:chOff x="3983887" y="4061275"/>
              <a:chExt cx="2122406" cy="186602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42C8D1F-D63E-4981-989B-1F013A6F1976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2" name="Freeform 15">
                  <a:extLst>
                    <a:ext uri="{FF2B5EF4-FFF2-40B4-BE49-F238E27FC236}">
                      <a16:creationId xmlns:a16="http://schemas.microsoft.com/office/drawing/2014/main" id="{DF5302EA-E82C-45B3-8458-5AA703910A5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3" name="Rectangle 22">
                  <a:extLst>
                    <a:ext uri="{FF2B5EF4-FFF2-40B4-BE49-F238E27FC236}">
                      <a16:creationId xmlns:a16="http://schemas.microsoft.com/office/drawing/2014/main" id="{79B2057E-6E91-451F-9D7F-9F02A94E10C7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967091-91AB-4E9F-BA12-F3DEF5459401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839B9E1C-FF1D-4F0C-9DEA-3AD16C70FDB7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3525C1-39BB-426B-9996-BA7ED11A3FC8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0671005-D8BF-4F1F-968C-8D42F67333AE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Freeform 21">
                  <a:extLst>
                    <a:ext uri="{FF2B5EF4-FFF2-40B4-BE49-F238E27FC236}">
                      <a16:creationId xmlns:a16="http://schemas.microsoft.com/office/drawing/2014/main" id="{57F13B0F-0960-4103-BB03-93FA45BA3CE9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9" name="Rectangle 22">
                  <a:extLst>
                    <a:ext uri="{FF2B5EF4-FFF2-40B4-BE49-F238E27FC236}">
                      <a16:creationId xmlns:a16="http://schemas.microsoft.com/office/drawing/2014/main" id="{E412CD39-0C47-4922-94E0-E85FD76D6604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3135474-D851-44D5-8F06-9E4D17788EC5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6" name="Freeform 24">
                  <a:extLst>
                    <a:ext uri="{FF2B5EF4-FFF2-40B4-BE49-F238E27FC236}">
                      <a16:creationId xmlns:a16="http://schemas.microsoft.com/office/drawing/2014/main" id="{86592426-3E97-4A6A-B00C-6F9CADF22402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7" name="Rectangle 22">
                  <a:extLst>
                    <a:ext uri="{FF2B5EF4-FFF2-40B4-BE49-F238E27FC236}">
                      <a16:creationId xmlns:a16="http://schemas.microsoft.com/office/drawing/2014/main" id="{C9F9C584-D53B-4ABA-82FB-916327D0D067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040B8D9-337F-47ED-9F6B-E7B24717164E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Freeform 27">
                  <a:extLst>
                    <a:ext uri="{FF2B5EF4-FFF2-40B4-BE49-F238E27FC236}">
                      <a16:creationId xmlns:a16="http://schemas.microsoft.com/office/drawing/2014/main" id="{BD716AC1-AD66-44DA-9C17-ED7F45E9B2D2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5" name="Freeform 28">
                  <a:extLst>
                    <a:ext uri="{FF2B5EF4-FFF2-40B4-BE49-F238E27FC236}">
                      <a16:creationId xmlns:a16="http://schemas.microsoft.com/office/drawing/2014/main" id="{F860BB65-1469-4241-9DC9-ED5DD4B3C169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09745B-0FEE-4C9B-8E16-1834C3E8E1BD}"/>
              </a:ext>
            </a:extLst>
          </p:cNvPr>
          <p:cNvGrpSpPr/>
          <p:nvPr/>
        </p:nvGrpSpPr>
        <p:grpSpPr>
          <a:xfrm rot="20445859">
            <a:off x="9239131" y="3312563"/>
            <a:ext cx="915399" cy="1466941"/>
            <a:chOff x="8125134" y="1155951"/>
            <a:chExt cx="809697" cy="1297553"/>
          </a:xfrm>
        </p:grpSpPr>
        <p:grpSp>
          <p:nvGrpSpPr>
            <p:cNvPr id="93" name="Group 115">
              <a:extLst>
                <a:ext uri="{FF2B5EF4-FFF2-40B4-BE49-F238E27FC236}">
                  <a16:creationId xmlns:a16="http://schemas.microsoft.com/office/drawing/2014/main" id="{5AC55FE7-E5D6-4120-8E60-B24419210301}"/>
                </a:ext>
              </a:extLst>
            </p:cNvPr>
            <p:cNvGrpSpPr/>
            <p:nvPr/>
          </p:nvGrpSpPr>
          <p:grpSpPr>
            <a:xfrm>
              <a:off x="8224344" y="1155951"/>
              <a:ext cx="520444" cy="828880"/>
              <a:chOff x="6867874" y="3721883"/>
              <a:chExt cx="1093501" cy="1741553"/>
            </a:xfrm>
          </p:grpSpPr>
          <p:sp>
            <p:nvSpPr>
              <p:cNvPr id="95" name="Oval 7">
                <a:extLst>
                  <a:ext uri="{FF2B5EF4-FFF2-40B4-BE49-F238E27FC236}">
                    <a16:creationId xmlns:a16="http://schemas.microsoft.com/office/drawing/2014/main" id="{17CEEF87-9A75-4F4F-95D7-C268933B3EFC}"/>
                  </a:ext>
                </a:extLst>
              </p:cNvPr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Rounded Rectangle 108">
                <a:extLst>
                  <a:ext uri="{FF2B5EF4-FFF2-40B4-BE49-F238E27FC236}">
                    <a16:creationId xmlns:a16="http://schemas.microsoft.com/office/drawing/2014/main" id="{328CEA1F-EB7A-4B80-9C04-50482CB82673}"/>
                  </a:ext>
                </a:extLst>
              </p:cNvPr>
              <p:cNvSpPr/>
              <p:nvPr/>
            </p:nvSpPr>
            <p:spPr>
              <a:xfrm>
                <a:off x="7309131" y="3809649"/>
                <a:ext cx="210986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ACE1B6B3-0C3C-4CA2-9B3B-E2218AD42AE1}"/>
                </a:ext>
              </a:extLst>
            </p:cNvPr>
            <p:cNvSpPr/>
            <p:nvPr/>
          </p:nvSpPr>
          <p:spPr>
            <a:xfrm>
              <a:off x="8125134" y="1340038"/>
              <a:ext cx="809697" cy="1113466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Graphic 5343">
            <a:extLst>
              <a:ext uri="{FF2B5EF4-FFF2-40B4-BE49-F238E27FC236}">
                <a16:creationId xmlns:a16="http://schemas.microsoft.com/office/drawing/2014/main" id="{2B82E94A-0B11-49A6-8210-5F3321E36C7D}"/>
              </a:ext>
            </a:extLst>
          </p:cNvPr>
          <p:cNvGrpSpPr/>
          <p:nvPr/>
        </p:nvGrpSpPr>
        <p:grpSpPr>
          <a:xfrm>
            <a:off x="9839614" y="5189910"/>
            <a:ext cx="279070" cy="1265321"/>
            <a:chOff x="7783270" y="3992865"/>
            <a:chExt cx="267645" cy="1213522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3564596-6CBB-4FA2-85BC-10644BCFDE2A}"/>
                </a:ext>
              </a:extLst>
            </p:cNvPr>
            <p:cNvSpPr/>
            <p:nvPr/>
          </p:nvSpPr>
          <p:spPr>
            <a:xfrm>
              <a:off x="7783287" y="4105294"/>
              <a:ext cx="190501" cy="990600"/>
            </a:xfrm>
            <a:custGeom>
              <a:avLst/>
              <a:gdLst>
                <a:gd name="connsiteX0" fmla="*/ 155734 w 190500"/>
                <a:gd name="connsiteY0" fmla="*/ 973931 h 990600"/>
                <a:gd name="connsiteX1" fmla="*/ 21431 w 190500"/>
                <a:gd name="connsiteY1" fmla="*/ 970121 h 990600"/>
                <a:gd name="connsiteX2" fmla="*/ 43339 w 190500"/>
                <a:gd name="connsiteY2" fmla="*/ 21431 h 990600"/>
                <a:gd name="connsiteX3" fmla="*/ 177641 w 190500"/>
                <a:gd name="connsiteY3" fmla="*/ 2524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90600">
                  <a:moveTo>
                    <a:pt x="155734" y="973931"/>
                  </a:moveTo>
                  <a:lnTo>
                    <a:pt x="21431" y="970121"/>
                  </a:lnTo>
                  <a:lnTo>
                    <a:pt x="43339" y="21431"/>
                  </a:lnTo>
                  <a:lnTo>
                    <a:pt x="177641" y="25241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6E95B2B-81D9-47D6-A02C-924A8CEA7DD0}"/>
                </a:ext>
              </a:extLst>
            </p:cNvPr>
            <p:cNvSpPr/>
            <p:nvPr/>
          </p:nvSpPr>
          <p:spPr>
            <a:xfrm>
              <a:off x="7831864" y="3992865"/>
              <a:ext cx="123825" cy="152400"/>
            </a:xfrm>
            <a:custGeom>
              <a:avLst/>
              <a:gdLst>
                <a:gd name="connsiteX0" fmla="*/ 66199 w 123825"/>
                <a:gd name="connsiteY0" fmla="*/ 21467 h 152400"/>
                <a:gd name="connsiteX1" fmla="*/ 66199 w 123825"/>
                <a:gd name="connsiteY1" fmla="*/ 21467 h 152400"/>
                <a:gd name="connsiteX2" fmla="*/ 24289 w 123825"/>
                <a:gd name="connsiteY2" fmla="*/ 61472 h 152400"/>
                <a:gd name="connsiteX3" fmla="*/ 21431 w 123825"/>
                <a:gd name="connsiteY3" fmla="*/ 134815 h 152400"/>
                <a:gd name="connsiteX4" fmla="*/ 102394 w 123825"/>
                <a:gd name="connsiteY4" fmla="*/ 137672 h 152400"/>
                <a:gd name="connsiteX5" fmla="*/ 105251 w 123825"/>
                <a:gd name="connsiteY5" fmla="*/ 64330 h 152400"/>
                <a:gd name="connsiteX6" fmla="*/ 66199 w 123825"/>
                <a:gd name="connsiteY6" fmla="*/ 214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52400">
                  <a:moveTo>
                    <a:pt x="66199" y="21467"/>
                  </a:moveTo>
                  <a:lnTo>
                    <a:pt x="66199" y="21467"/>
                  </a:lnTo>
                  <a:cubicBezTo>
                    <a:pt x="44291" y="20515"/>
                    <a:pt x="25241" y="38612"/>
                    <a:pt x="24289" y="61472"/>
                  </a:cubicBezTo>
                  <a:lnTo>
                    <a:pt x="21431" y="134815"/>
                  </a:lnTo>
                  <a:lnTo>
                    <a:pt x="102394" y="137672"/>
                  </a:lnTo>
                  <a:lnTo>
                    <a:pt x="105251" y="64330"/>
                  </a:lnTo>
                  <a:cubicBezTo>
                    <a:pt x="106204" y="40517"/>
                    <a:pt x="89059" y="22420"/>
                    <a:pt x="66199" y="21467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73ADFFB-E863-4259-91F6-9B306AB46B17}"/>
                </a:ext>
              </a:extLst>
            </p:cNvPr>
            <p:cNvSpPr/>
            <p:nvPr/>
          </p:nvSpPr>
          <p:spPr>
            <a:xfrm>
              <a:off x="7783270" y="5053987"/>
              <a:ext cx="171451" cy="152400"/>
            </a:xfrm>
            <a:custGeom>
              <a:avLst/>
              <a:gdLst>
                <a:gd name="connsiteX0" fmla="*/ 21431 w 171450"/>
                <a:gd name="connsiteY0" fmla="*/ 21431 h 152400"/>
                <a:gd name="connsiteX1" fmla="*/ 61436 w 171450"/>
                <a:gd name="connsiteY1" fmla="*/ 118586 h 152400"/>
                <a:gd name="connsiteX2" fmla="*/ 109061 w 171450"/>
                <a:gd name="connsiteY2" fmla="*/ 119539 h 152400"/>
                <a:gd name="connsiteX3" fmla="*/ 154781 w 171450"/>
                <a:gd name="connsiteY3" fmla="*/ 25241 h 152400"/>
                <a:gd name="connsiteX4" fmla="*/ 21431 w 171450"/>
                <a:gd name="connsiteY4" fmla="*/ 2143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21431" y="21431"/>
                  </a:moveTo>
                  <a:lnTo>
                    <a:pt x="61436" y="118586"/>
                  </a:lnTo>
                  <a:cubicBezTo>
                    <a:pt x="70009" y="139541"/>
                    <a:pt x="99536" y="140494"/>
                    <a:pt x="109061" y="119539"/>
                  </a:cubicBezTo>
                  <a:lnTo>
                    <a:pt x="154781" y="25241"/>
                  </a:lnTo>
                  <a:lnTo>
                    <a:pt x="21431" y="214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C6350CB-3962-4B5B-808A-A32F273BF49E}"/>
                </a:ext>
              </a:extLst>
            </p:cNvPr>
            <p:cNvSpPr/>
            <p:nvPr/>
          </p:nvSpPr>
          <p:spPr>
            <a:xfrm>
              <a:off x="7812789" y="4156731"/>
              <a:ext cx="238126" cy="314325"/>
            </a:xfrm>
            <a:custGeom>
              <a:avLst/>
              <a:gdLst>
                <a:gd name="connsiteX0" fmla="*/ 21431 w 238125"/>
                <a:gd name="connsiteY0" fmla="*/ 21431 h 314325"/>
                <a:gd name="connsiteX1" fmla="*/ 164306 w 238125"/>
                <a:gd name="connsiteY1" fmla="*/ 23336 h 314325"/>
                <a:gd name="connsiteX2" fmla="*/ 224314 w 238125"/>
                <a:gd name="connsiteY2" fmla="*/ 100489 h 314325"/>
                <a:gd name="connsiteX3" fmla="*/ 218599 w 238125"/>
                <a:gd name="connsiteY3" fmla="*/ 29765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14325">
                  <a:moveTo>
                    <a:pt x="21431" y="21431"/>
                  </a:moveTo>
                  <a:lnTo>
                    <a:pt x="164306" y="23336"/>
                  </a:lnTo>
                  <a:cubicBezTo>
                    <a:pt x="198596" y="24289"/>
                    <a:pt x="226219" y="58579"/>
                    <a:pt x="224314" y="100489"/>
                  </a:cubicBezTo>
                  <a:lnTo>
                    <a:pt x="218599" y="297656"/>
                  </a:lnTo>
                </a:path>
              </a:pathLst>
            </a:custGeom>
            <a:noFill/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FC8C018-EEE0-4EBD-8DB7-2BD5528AC1AF}"/>
              </a:ext>
            </a:extLst>
          </p:cNvPr>
          <p:cNvGrpSpPr/>
          <p:nvPr/>
        </p:nvGrpSpPr>
        <p:grpSpPr>
          <a:xfrm>
            <a:off x="4943081" y="2779360"/>
            <a:ext cx="3485641" cy="1456062"/>
            <a:chOff x="434509" y="3232290"/>
            <a:chExt cx="7866058" cy="3285899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853CD91-56B7-431C-B55F-2BFB0EF13C7F}"/>
                </a:ext>
              </a:extLst>
            </p:cNvPr>
            <p:cNvGrpSpPr/>
            <p:nvPr/>
          </p:nvGrpSpPr>
          <p:grpSpPr>
            <a:xfrm>
              <a:off x="1228213" y="4040210"/>
              <a:ext cx="1808461" cy="1234920"/>
              <a:chOff x="3366914" y="2916559"/>
              <a:chExt cx="2424286" cy="1655441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C357B34-7E4F-491C-B058-F2B73B0B5E87}"/>
                  </a:ext>
                </a:extLst>
              </p:cNvPr>
              <p:cNvSpPr/>
              <p:nvPr/>
            </p:nvSpPr>
            <p:spPr>
              <a:xfrm>
                <a:off x="3366914" y="3203451"/>
                <a:ext cx="2424286" cy="129614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D2D14D1-93FA-402F-9C5E-88DA4AA67684}"/>
                  </a:ext>
                </a:extLst>
              </p:cNvPr>
              <p:cNvSpPr/>
              <p:nvPr/>
            </p:nvSpPr>
            <p:spPr>
              <a:xfrm>
                <a:off x="3419872" y="3140968"/>
                <a:ext cx="2304256" cy="129614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id="{295C9166-BD25-47B1-A14F-C0FDDCA4EBDE}"/>
                  </a:ext>
                </a:extLst>
              </p:cNvPr>
              <p:cNvSpPr/>
              <p:nvPr/>
            </p:nvSpPr>
            <p:spPr>
              <a:xfrm>
                <a:off x="4572000" y="2916559"/>
                <a:ext cx="1080120" cy="1520552"/>
              </a:xfrm>
              <a:custGeom>
                <a:avLst/>
                <a:gdLst>
                  <a:gd name="connsiteX0" fmla="*/ 0 w 1080120"/>
                  <a:gd name="connsiteY0" fmla="*/ 0 h 1368152"/>
                  <a:gd name="connsiteX1" fmla="*/ 1080120 w 1080120"/>
                  <a:gd name="connsiteY1" fmla="*/ 0 h 1368152"/>
                  <a:gd name="connsiteX2" fmla="*/ 1080120 w 1080120"/>
                  <a:gd name="connsiteY2" fmla="*/ 1368152 h 1368152"/>
                  <a:gd name="connsiteX3" fmla="*/ 0 w 1080120"/>
                  <a:gd name="connsiteY3" fmla="*/ 1368152 h 1368152"/>
                  <a:gd name="connsiteX4" fmla="*/ 0 w 1080120"/>
                  <a:gd name="connsiteY4" fmla="*/ 0 h 1368152"/>
                  <a:gd name="connsiteX0" fmla="*/ 0 w 1080120"/>
                  <a:gd name="connsiteY0" fmla="*/ 95250 h 1463402"/>
                  <a:gd name="connsiteX1" fmla="*/ 1080120 w 1080120"/>
                  <a:gd name="connsiteY1" fmla="*/ 0 h 1463402"/>
                  <a:gd name="connsiteX2" fmla="*/ 1080120 w 1080120"/>
                  <a:gd name="connsiteY2" fmla="*/ 1463402 h 1463402"/>
                  <a:gd name="connsiteX3" fmla="*/ 0 w 1080120"/>
                  <a:gd name="connsiteY3" fmla="*/ 1463402 h 1463402"/>
                  <a:gd name="connsiteX4" fmla="*/ 0 w 1080120"/>
                  <a:gd name="connsiteY4" fmla="*/ 95250 h 1463402"/>
                  <a:gd name="connsiteX0" fmla="*/ 0 w 1080120"/>
                  <a:gd name="connsiteY0" fmla="*/ 131815 h 1499967"/>
                  <a:gd name="connsiteX1" fmla="*/ 1080120 w 1080120"/>
                  <a:gd name="connsiteY1" fmla="*/ 36565 h 1499967"/>
                  <a:gd name="connsiteX2" fmla="*/ 1080120 w 1080120"/>
                  <a:gd name="connsiteY2" fmla="*/ 1499967 h 1499967"/>
                  <a:gd name="connsiteX3" fmla="*/ 0 w 1080120"/>
                  <a:gd name="connsiteY3" fmla="*/ 1499967 h 1499967"/>
                  <a:gd name="connsiteX4" fmla="*/ 0 w 1080120"/>
                  <a:gd name="connsiteY4" fmla="*/ 131815 h 1499967"/>
                  <a:gd name="connsiteX0" fmla="*/ 0 w 1080120"/>
                  <a:gd name="connsiteY0" fmla="*/ 152612 h 1520764"/>
                  <a:gd name="connsiteX1" fmla="*/ 1080120 w 1080120"/>
                  <a:gd name="connsiteY1" fmla="*/ 57362 h 1520764"/>
                  <a:gd name="connsiteX2" fmla="*/ 1080120 w 1080120"/>
                  <a:gd name="connsiteY2" fmla="*/ 1520764 h 1520764"/>
                  <a:gd name="connsiteX3" fmla="*/ 0 w 1080120"/>
                  <a:gd name="connsiteY3" fmla="*/ 1520764 h 1520764"/>
                  <a:gd name="connsiteX4" fmla="*/ 0 w 1080120"/>
                  <a:gd name="connsiteY4" fmla="*/ 152612 h 1520764"/>
                  <a:gd name="connsiteX0" fmla="*/ 0 w 1080120"/>
                  <a:gd name="connsiteY0" fmla="*/ 123156 h 1491308"/>
                  <a:gd name="connsiteX1" fmla="*/ 1080120 w 1080120"/>
                  <a:gd name="connsiteY1" fmla="*/ 27906 h 1491308"/>
                  <a:gd name="connsiteX2" fmla="*/ 1080120 w 1080120"/>
                  <a:gd name="connsiteY2" fmla="*/ 1491308 h 1491308"/>
                  <a:gd name="connsiteX3" fmla="*/ 0 w 1080120"/>
                  <a:gd name="connsiteY3" fmla="*/ 1491308 h 1491308"/>
                  <a:gd name="connsiteX4" fmla="*/ 0 w 1080120"/>
                  <a:gd name="connsiteY4" fmla="*/ 123156 h 1491308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80120 w 1080120"/>
                  <a:gd name="connsiteY2" fmla="*/ 152055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120" h="1520552">
                    <a:moveTo>
                      <a:pt x="0" y="152400"/>
                    </a:moveTo>
                    <a:cubicBezTo>
                      <a:pt x="369565" y="6350"/>
                      <a:pt x="653405" y="-44450"/>
                      <a:pt x="1080120" y="0"/>
                    </a:cubicBezTo>
                    <a:lnTo>
                      <a:pt x="1070595" y="1349102"/>
                    </a:lnTo>
                    <a:cubicBezTo>
                      <a:pt x="694680" y="1311002"/>
                      <a:pt x="309240" y="1358627"/>
                      <a:pt x="0" y="1520552"/>
                    </a:cubicBezTo>
                    <a:lnTo>
                      <a:pt x="0" y="15240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3" name="Rectangle 3">
                <a:extLst>
                  <a:ext uri="{FF2B5EF4-FFF2-40B4-BE49-F238E27FC236}">
                    <a16:creationId xmlns:a16="http://schemas.microsoft.com/office/drawing/2014/main" id="{EB9EB5C6-D465-4E81-870E-E50B178159E4}"/>
                  </a:ext>
                </a:extLst>
              </p:cNvPr>
              <p:cNvSpPr/>
              <p:nvPr/>
            </p:nvSpPr>
            <p:spPr>
              <a:xfrm flipH="1">
                <a:off x="3491880" y="2916559"/>
                <a:ext cx="1080120" cy="1520552"/>
              </a:xfrm>
              <a:custGeom>
                <a:avLst/>
                <a:gdLst>
                  <a:gd name="connsiteX0" fmla="*/ 0 w 1080120"/>
                  <a:gd name="connsiteY0" fmla="*/ 0 h 1368152"/>
                  <a:gd name="connsiteX1" fmla="*/ 1080120 w 1080120"/>
                  <a:gd name="connsiteY1" fmla="*/ 0 h 1368152"/>
                  <a:gd name="connsiteX2" fmla="*/ 1080120 w 1080120"/>
                  <a:gd name="connsiteY2" fmla="*/ 1368152 h 1368152"/>
                  <a:gd name="connsiteX3" fmla="*/ 0 w 1080120"/>
                  <a:gd name="connsiteY3" fmla="*/ 1368152 h 1368152"/>
                  <a:gd name="connsiteX4" fmla="*/ 0 w 1080120"/>
                  <a:gd name="connsiteY4" fmla="*/ 0 h 1368152"/>
                  <a:gd name="connsiteX0" fmla="*/ 0 w 1080120"/>
                  <a:gd name="connsiteY0" fmla="*/ 95250 h 1463402"/>
                  <a:gd name="connsiteX1" fmla="*/ 1080120 w 1080120"/>
                  <a:gd name="connsiteY1" fmla="*/ 0 h 1463402"/>
                  <a:gd name="connsiteX2" fmla="*/ 1080120 w 1080120"/>
                  <a:gd name="connsiteY2" fmla="*/ 1463402 h 1463402"/>
                  <a:gd name="connsiteX3" fmla="*/ 0 w 1080120"/>
                  <a:gd name="connsiteY3" fmla="*/ 1463402 h 1463402"/>
                  <a:gd name="connsiteX4" fmla="*/ 0 w 1080120"/>
                  <a:gd name="connsiteY4" fmla="*/ 95250 h 1463402"/>
                  <a:gd name="connsiteX0" fmla="*/ 0 w 1080120"/>
                  <a:gd name="connsiteY0" fmla="*/ 131815 h 1499967"/>
                  <a:gd name="connsiteX1" fmla="*/ 1080120 w 1080120"/>
                  <a:gd name="connsiteY1" fmla="*/ 36565 h 1499967"/>
                  <a:gd name="connsiteX2" fmla="*/ 1080120 w 1080120"/>
                  <a:gd name="connsiteY2" fmla="*/ 1499967 h 1499967"/>
                  <a:gd name="connsiteX3" fmla="*/ 0 w 1080120"/>
                  <a:gd name="connsiteY3" fmla="*/ 1499967 h 1499967"/>
                  <a:gd name="connsiteX4" fmla="*/ 0 w 1080120"/>
                  <a:gd name="connsiteY4" fmla="*/ 131815 h 1499967"/>
                  <a:gd name="connsiteX0" fmla="*/ 0 w 1080120"/>
                  <a:gd name="connsiteY0" fmla="*/ 152612 h 1520764"/>
                  <a:gd name="connsiteX1" fmla="*/ 1080120 w 1080120"/>
                  <a:gd name="connsiteY1" fmla="*/ 57362 h 1520764"/>
                  <a:gd name="connsiteX2" fmla="*/ 1080120 w 1080120"/>
                  <a:gd name="connsiteY2" fmla="*/ 1520764 h 1520764"/>
                  <a:gd name="connsiteX3" fmla="*/ 0 w 1080120"/>
                  <a:gd name="connsiteY3" fmla="*/ 1520764 h 1520764"/>
                  <a:gd name="connsiteX4" fmla="*/ 0 w 1080120"/>
                  <a:gd name="connsiteY4" fmla="*/ 152612 h 1520764"/>
                  <a:gd name="connsiteX0" fmla="*/ 0 w 1080120"/>
                  <a:gd name="connsiteY0" fmla="*/ 123156 h 1491308"/>
                  <a:gd name="connsiteX1" fmla="*/ 1080120 w 1080120"/>
                  <a:gd name="connsiteY1" fmla="*/ 27906 h 1491308"/>
                  <a:gd name="connsiteX2" fmla="*/ 1080120 w 1080120"/>
                  <a:gd name="connsiteY2" fmla="*/ 1491308 h 1491308"/>
                  <a:gd name="connsiteX3" fmla="*/ 0 w 1080120"/>
                  <a:gd name="connsiteY3" fmla="*/ 1491308 h 1491308"/>
                  <a:gd name="connsiteX4" fmla="*/ 0 w 1080120"/>
                  <a:gd name="connsiteY4" fmla="*/ 123156 h 1491308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80120 w 1080120"/>
                  <a:gd name="connsiteY2" fmla="*/ 152055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120" h="1520552">
                    <a:moveTo>
                      <a:pt x="0" y="152400"/>
                    </a:moveTo>
                    <a:cubicBezTo>
                      <a:pt x="369565" y="6350"/>
                      <a:pt x="653405" y="-44450"/>
                      <a:pt x="1080120" y="0"/>
                    </a:cubicBezTo>
                    <a:lnTo>
                      <a:pt x="1070595" y="1349102"/>
                    </a:lnTo>
                    <a:cubicBezTo>
                      <a:pt x="694680" y="1311002"/>
                      <a:pt x="309240" y="1358627"/>
                      <a:pt x="0" y="1520552"/>
                    </a:cubicBezTo>
                    <a:lnTo>
                      <a:pt x="0" y="15240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Oval 7">
                <a:extLst>
                  <a:ext uri="{FF2B5EF4-FFF2-40B4-BE49-F238E27FC236}">
                    <a16:creationId xmlns:a16="http://schemas.microsoft.com/office/drawing/2014/main" id="{A3407722-DE9F-4FAE-9E89-0609F012F687}"/>
                  </a:ext>
                </a:extLst>
              </p:cNvPr>
              <p:cNvSpPr/>
              <p:nvPr/>
            </p:nvSpPr>
            <p:spPr>
              <a:xfrm>
                <a:off x="4439051" y="4449847"/>
                <a:ext cx="257915" cy="122153"/>
              </a:xfrm>
              <a:custGeom>
                <a:avLst/>
                <a:gdLst/>
                <a:ahLst/>
                <a:cxnLst/>
                <a:rect l="l" t="t" r="r" b="b"/>
                <a:pathLst>
                  <a:path w="900094" h="360040">
                    <a:moveTo>
                      <a:pt x="0" y="0"/>
                    </a:moveTo>
                    <a:lnTo>
                      <a:pt x="900094" y="0"/>
                    </a:lnTo>
                    <a:cubicBezTo>
                      <a:pt x="900094" y="198845"/>
                      <a:pt x="698601" y="360040"/>
                      <a:pt x="450047" y="360040"/>
                    </a:cubicBezTo>
                    <a:cubicBezTo>
                      <a:pt x="201493" y="360040"/>
                      <a:pt x="0" y="19884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D4A9FE6-50B7-4BF6-B5BC-7854A6C1FDC2}"/>
                </a:ext>
              </a:extLst>
            </p:cNvPr>
            <p:cNvGrpSpPr/>
            <p:nvPr/>
          </p:nvGrpSpPr>
          <p:grpSpPr>
            <a:xfrm>
              <a:off x="434509" y="3232290"/>
              <a:ext cx="7866058" cy="3285899"/>
              <a:chOff x="434509" y="3232290"/>
              <a:chExt cx="7866058" cy="3285899"/>
            </a:xfrm>
            <a:solidFill>
              <a:schemeClr val="accent2"/>
            </a:solidFill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852E1D91-2EE8-4E6E-B6A4-6AE0D341BFA6}"/>
                  </a:ext>
                </a:extLst>
              </p:cNvPr>
              <p:cNvSpPr/>
              <p:nvPr/>
            </p:nvSpPr>
            <p:spPr>
              <a:xfrm>
                <a:off x="434509" y="3232290"/>
                <a:ext cx="2986139" cy="3285899"/>
              </a:xfrm>
              <a:custGeom>
                <a:avLst/>
                <a:gdLst>
                  <a:gd name="connsiteX0" fmla="*/ 1711336 w 2986139"/>
                  <a:gd name="connsiteY0" fmla="*/ 2011 h 3285899"/>
                  <a:gd name="connsiteX1" fmla="*/ 2285809 w 2986139"/>
                  <a:gd name="connsiteY1" fmla="*/ 131475 h 3285899"/>
                  <a:gd name="connsiteX2" fmla="*/ 2864184 w 2986139"/>
                  <a:gd name="connsiteY2" fmla="*/ 653376 h 3285899"/>
                  <a:gd name="connsiteX3" fmla="*/ 2977619 w 2986139"/>
                  <a:gd name="connsiteY3" fmla="*/ 1032143 h 3285899"/>
                  <a:gd name="connsiteX4" fmla="*/ 2855421 w 2986139"/>
                  <a:gd name="connsiteY4" fmla="*/ 1795034 h 3285899"/>
                  <a:gd name="connsiteX5" fmla="*/ 2717643 w 2986139"/>
                  <a:gd name="connsiteY5" fmla="*/ 2017523 h 3285899"/>
                  <a:gd name="connsiteX6" fmla="*/ 2575970 w 2986139"/>
                  <a:gd name="connsiteY6" fmla="*/ 2268250 h 3285899"/>
                  <a:gd name="connsiteX7" fmla="*/ 2555036 w 2986139"/>
                  <a:gd name="connsiteY7" fmla="*/ 2384606 h 3285899"/>
                  <a:gd name="connsiteX8" fmla="*/ 2555036 w 2986139"/>
                  <a:gd name="connsiteY8" fmla="*/ 3090536 h 3285899"/>
                  <a:gd name="connsiteX9" fmla="*/ 2581812 w 2986139"/>
                  <a:gd name="connsiteY9" fmla="*/ 3117312 h 3285899"/>
                  <a:gd name="connsiteX10" fmla="*/ 2788723 w 2986139"/>
                  <a:gd name="connsiteY10" fmla="*/ 3116339 h 3285899"/>
                  <a:gd name="connsiteX11" fmla="*/ 2809170 w 2986139"/>
                  <a:gd name="connsiteY11" fmla="*/ 3136300 h 3285899"/>
                  <a:gd name="connsiteX12" fmla="*/ 2809170 w 2986139"/>
                  <a:gd name="connsiteY12" fmla="*/ 3197156 h 3285899"/>
                  <a:gd name="connsiteX13" fmla="*/ 2793104 w 2986139"/>
                  <a:gd name="connsiteY13" fmla="*/ 3214195 h 3285899"/>
                  <a:gd name="connsiteX14" fmla="*/ 2503430 w 2986139"/>
                  <a:gd name="connsiteY14" fmla="*/ 3214195 h 3285899"/>
                  <a:gd name="connsiteX15" fmla="*/ 2487364 w 2986139"/>
                  <a:gd name="connsiteY15" fmla="*/ 3192774 h 3285899"/>
                  <a:gd name="connsiteX16" fmla="*/ 2486390 w 2986139"/>
                  <a:gd name="connsiteY16" fmla="*/ 2411383 h 3285899"/>
                  <a:gd name="connsiteX17" fmla="*/ 2554549 w 2986139"/>
                  <a:gd name="connsiteY17" fmla="*/ 2149459 h 3285899"/>
                  <a:gd name="connsiteX18" fmla="*/ 2677721 w 2986139"/>
                  <a:gd name="connsiteY18" fmla="*/ 1957641 h 3285899"/>
                  <a:gd name="connsiteX19" fmla="*/ 2882197 w 2986139"/>
                  <a:gd name="connsiteY19" fmla="*/ 1492701 h 3285899"/>
                  <a:gd name="connsiteX20" fmla="*/ 2919685 w 2986139"/>
                  <a:gd name="connsiteY20" fmla="*/ 1189882 h 3285899"/>
                  <a:gd name="connsiteX21" fmla="*/ 2430403 w 2986139"/>
                  <a:gd name="connsiteY21" fmla="*/ 283371 h 3285899"/>
                  <a:gd name="connsiteX22" fmla="*/ 1883186 w 2986139"/>
                  <a:gd name="connsiteY22" fmla="*/ 88632 h 3285899"/>
                  <a:gd name="connsiteX23" fmla="*/ 1587669 w 2986139"/>
                  <a:gd name="connsiteY23" fmla="*/ 69645 h 3285899"/>
                  <a:gd name="connsiteX24" fmla="*/ 917280 w 2986139"/>
                  <a:gd name="connsiteY24" fmla="*/ 246858 h 3285899"/>
                  <a:gd name="connsiteX25" fmla="*/ 480577 w 2986139"/>
                  <a:gd name="connsiteY25" fmla="*/ 799917 h 3285899"/>
                  <a:gd name="connsiteX26" fmla="*/ 467919 w 2986139"/>
                  <a:gd name="connsiteY26" fmla="*/ 1060867 h 3285899"/>
                  <a:gd name="connsiteX27" fmla="*/ 442116 w 2986139"/>
                  <a:gd name="connsiteY27" fmla="*/ 1162131 h 3285899"/>
                  <a:gd name="connsiteX28" fmla="*/ 152441 w 2986139"/>
                  <a:gd name="connsiteY28" fmla="*/ 1525320 h 3285899"/>
                  <a:gd name="connsiteX29" fmla="*/ 77954 w 2986139"/>
                  <a:gd name="connsiteY29" fmla="*/ 1652874 h 3285899"/>
                  <a:gd name="connsiteX30" fmla="*/ 105704 w 2986139"/>
                  <a:gd name="connsiteY30" fmla="*/ 1730770 h 3285899"/>
                  <a:gd name="connsiteX31" fmla="*/ 228877 w 2986139"/>
                  <a:gd name="connsiteY31" fmla="*/ 1777994 h 3285899"/>
                  <a:gd name="connsiteX32" fmla="*/ 308233 w 2986139"/>
                  <a:gd name="connsiteY32" fmla="*/ 1906522 h 3285899"/>
                  <a:gd name="connsiteX33" fmla="*/ 248838 w 2986139"/>
                  <a:gd name="connsiteY33" fmla="*/ 2034563 h 3285899"/>
                  <a:gd name="connsiteX34" fmla="*/ 253219 w 2986139"/>
                  <a:gd name="connsiteY34" fmla="*/ 2075458 h 3285899"/>
                  <a:gd name="connsiteX35" fmla="*/ 294601 w 2986139"/>
                  <a:gd name="connsiteY35" fmla="*/ 2109051 h 3285899"/>
                  <a:gd name="connsiteX36" fmla="*/ 304338 w 2986139"/>
                  <a:gd name="connsiteY36" fmla="*/ 2186946 h 3285899"/>
                  <a:gd name="connsiteX37" fmla="*/ 272207 w 2986139"/>
                  <a:gd name="connsiteY37" fmla="*/ 2223460 h 3285899"/>
                  <a:gd name="connsiteX38" fmla="*/ 271719 w 2986139"/>
                  <a:gd name="connsiteY38" fmla="*/ 2255592 h 3285899"/>
                  <a:gd name="connsiteX39" fmla="*/ 315049 w 2986139"/>
                  <a:gd name="connsiteY39" fmla="*/ 2308171 h 3285899"/>
                  <a:gd name="connsiteX40" fmla="*/ 336470 w 2986139"/>
                  <a:gd name="connsiteY40" fmla="*/ 2448383 h 3285899"/>
                  <a:gd name="connsiteX41" fmla="*/ 294114 w 2986139"/>
                  <a:gd name="connsiteY41" fmla="*/ 2577398 h 3285899"/>
                  <a:gd name="connsiteX42" fmla="*/ 354484 w 2986139"/>
                  <a:gd name="connsiteY42" fmla="*/ 2746822 h 3285899"/>
                  <a:gd name="connsiteX43" fmla="*/ 525367 w 2986139"/>
                  <a:gd name="connsiteY43" fmla="*/ 2809138 h 3285899"/>
                  <a:gd name="connsiteX44" fmla="*/ 777554 w 2986139"/>
                  <a:gd name="connsiteY44" fmla="*/ 2805243 h 3285899"/>
                  <a:gd name="connsiteX45" fmla="*/ 905595 w 2986139"/>
                  <a:gd name="connsiteY45" fmla="*/ 2812546 h 3285899"/>
                  <a:gd name="connsiteX46" fmla="*/ 1035097 w 2986139"/>
                  <a:gd name="connsiteY46" fmla="*/ 2932797 h 3285899"/>
                  <a:gd name="connsiteX47" fmla="*/ 1076965 w 2986139"/>
                  <a:gd name="connsiteY47" fmla="*/ 3141655 h 3285899"/>
                  <a:gd name="connsiteX48" fmla="*/ 1161677 w 2986139"/>
                  <a:gd name="connsiteY48" fmla="*/ 3217603 h 3285899"/>
                  <a:gd name="connsiteX49" fmla="*/ 1414049 w 2986139"/>
                  <a:gd name="connsiteY49" fmla="*/ 3216893 h 3285899"/>
                  <a:gd name="connsiteX50" fmla="*/ 1493069 w 2986139"/>
                  <a:gd name="connsiteY50" fmla="*/ 3216522 h 3285899"/>
                  <a:gd name="connsiteX51" fmla="*/ 1493069 w 2986139"/>
                  <a:gd name="connsiteY51" fmla="*/ 3285899 h 3285899"/>
                  <a:gd name="connsiteX52" fmla="*/ 1145611 w 2986139"/>
                  <a:gd name="connsiteY52" fmla="*/ 3284788 h 3285899"/>
                  <a:gd name="connsiteX53" fmla="*/ 1006373 w 2986139"/>
                  <a:gd name="connsiteY53" fmla="*/ 3147010 h 3285899"/>
                  <a:gd name="connsiteX54" fmla="*/ 964991 w 2986139"/>
                  <a:gd name="connsiteY54" fmla="*/ 2943021 h 3285899"/>
                  <a:gd name="connsiteX55" fmla="*/ 872003 w 2986139"/>
                  <a:gd name="connsiteY55" fmla="*/ 2876809 h 3285899"/>
                  <a:gd name="connsiteX56" fmla="*/ 689921 w 2986139"/>
                  <a:gd name="connsiteY56" fmla="*/ 2880217 h 3285899"/>
                  <a:gd name="connsiteX57" fmla="*/ 392458 w 2986139"/>
                  <a:gd name="connsiteY57" fmla="*/ 2848085 h 3285899"/>
                  <a:gd name="connsiteX58" fmla="*/ 260035 w 2986139"/>
                  <a:gd name="connsiteY58" fmla="*/ 2752176 h 3285899"/>
                  <a:gd name="connsiteX59" fmla="*/ 224495 w 2986139"/>
                  <a:gd name="connsiteY59" fmla="*/ 2565227 h 3285899"/>
                  <a:gd name="connsiteX60" fmla="*/ 268312 w 2986139"/>
                  <a:gd name="connsiteY60" fmla="*/ 2428910 h 3285899"/>
                  <a:gd name="connsiteX61" fmla="*/ 255167 w 2986139"/>
                  <a:gd name="connsiteY61" fmla="*/ 2344685 h 3285899"/>
                  <a:gd name="connsiteX62" fmla="*/ 216219 w 2986139"/>
                  <a:gd name="connsiteY62" fmla="*/ 2297947 h 3285899"/>
                  <a:gd name="connsiteX63" fmla="*/ 212324 w 2986139"/>
                  <a:gd name="connsiteY63" fmla="*/ 2184025 h 3285899"/>
                  <a:gd name="connsiteX64" fmla="*/ 235206 w 2986139"/>
                  <a:gd name="connsiteY64" fmla="*/ 2154814 h 3285899"/>
                  <a:gd name="connsiteX65" fmla="*/ 209403 w 2986139"/>
                  <a:gd name="connsiteY65" fmla="*/ 2130958 h 3285899"/>
                  <a:gd name="connsiteX66" fmla="*/ 193824 w 2986139"/>
                  <a:gd name="connsiteY66" fmla="*/ 1991234 h 3285899"/>
                  <a:gd name="connsiteX67" fmla="*/ 243969 w 2986139"/>
                  <a:gd name="connsiteY67" fmla="*/ 1871956 h 3285899"/>
                  <a:gd name="connsiteX68" fmla="*/ 234232 w 2986139"/>
                  <a:gd name="connsiteY68" fmla="*/ 1851021 h 3285899"/>
                  <a:gd name="connsiteX69" fmla="*/ 213297 w 2986139"/>
                  <a:gd name="connsiteY69" fmla="*/ 1845179 h 3285899"/>
                  <a:gd name="connsiteX70" fmla="*/ 65782 w 2986139"/>
                  <a:gd name="connsiteY70" fmla="*/ 1788218 h 3285899"/>
                  <a:gd name="connsiteX71" fmla="*/ 10769 w 2986139"/>
                  <a:gd name="connsiteY71" fmla="*/ 1627071 h 3285899"/>
                  <a:gd name="connsiteX72" fmla="*/ 127126 w 2986139"/>
                  <a:gd name="connsiteY72" fmla="*/ 1440122 h 3285899"/>
                  <a:gd name="connsiteX73" fmla="*/ 389536 w 2986139"/>
                  <a:gd name="connsiteY73" fmla="*/ 1111500 h 3285899"/>
                  <a:gd name="connsiteX74" fmla="*/ 398787 w 2986139"/>
                  <a:gd name="connsiteY74" fmla="*/ 1078394 h 3285899"/>
                  <a:gd name="connsiteX75" fmla="*/ 459643 w 2986139"/>
                  <a:gd name="connsiteY75" fmla="*/ 654836 h 3285899"/>
                  <a:gd name="connsiteX76" fmla="*/ 1142690 w 2986139"/>
                  <a:gd name="connsiteY76" fmla="*/ 68671 h 3285899"/>
                  <a:gd name="connsiteX77" fmla="*/ 1512208 w 2986139"/>
                  <a:gd name="connsiteY77" fmla="*/ 3434 h 3285899"/>
                  <a:gd name="connsiteX78" fmla="*/ 1711336 w 2986139"/>
                  <a:gd name="connsiteY78" fmla="*/ 2011 h 3285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2986139" h="3285899">
                    <a:moveTo>
                      <a:pt x="1711336" y="2011"/>
                    </a:moveTo>
                    <a:cubicBezTo>
                      <a:pt x="1908715" y="11345"/>
                      <a:pt x="2100685" y="53335"/>
                      <a:pt x="2285809" y="131475"/>
                    </a:cubicBezTo>
                    <a:cubicBezTo>
                      <a:pt x="2537996" y="238581"/>
                      <a:pt x="2736143" y="408004"/>
                      <a:pt x="2864184" y="653376"/>
                    </a:cubicBezTo>
                    <a:cubicBezTo>
                      <a:pt x="2926014" y="772166"/>
                      <a:pt x="2962528" y="899234"/>
                      <a:pt x="2977619" y="1032143"/>
                    </a:cubicBezTo>
                    <a:cubicBezTo>
                      <a:pt x="3007318" y="1297475"/>
                      <a:pt x="2957659" y="1550636"/>
                      <a:pt x="2855421" y="1795034"/>
                    </a:cubicBezTo>
                    <a:cubicBezTo>
                      <a:pt x="2821828" y="1876337"/>
                      <a:pt x="2767301" y="1945470"/>
                      <a:pt x="2717643" y="2017523"/>
                    </a:cubicBezTo>
                    <a:cubicBezTo>
                      <a:pt x="2662629" y="2096879"/>
                      <a:pt x="2608102" y="2176236"/>
                      <a:pt x="2575970" y="2268250"/>
                    </a:cubicBezTo>
                    <a:cubicBezTo>
                      <a:pt x="2561852" y="2305737"/>
                      <a:pt x="2555036" y="2344198"/>
                      <a:pt x="2555036" y="2384606"/>
                    </a:cubicBezTo>
                    <a:cubicBezTo>
                      <a:pt x="2556009" y="2619754"/>
                      <a:pt x="2556009" y="2855388"/>
                      <a:pt x="2555036" y="3090536"/>
                    </a:cubicBezTo>
                    <a:cubicBezTo>
                      <a:pt x="2555036" y="3112444"/>
                      <a:pt x="2560391" y="3117800"/>
                      <a:pt x="2581812" y="3117312"/>
                    </a:cubicBezTo>
                    <a:cubicBezTo>
                      <a:pt x="2650945" y="3115852"/>
                      <a:pt x="2719590" y="3117312"/>
                      <a:pt x="2788723" y="3116339"/>
                    </a:cubicBezTo>
                    <a:cubicBezTo>
                      <a:pt x="2804302" y="3115852"/>
                      <a:pt x="2810144" y="3119746"/>
                      <a:pt x="2809170" y="3136300"/>
                    </a:cubicBezTo>
                    <a:cubicBezTo>
                      <a:pt x="2807710" y="3156747"/>
                      <a:pt x="2808197" y="3176708"/>
                      <a:pt x="2809170" y="3197156"/>
                    </a:cubicBezTo>
                    <a:cubicBezTo>
                      <a:pt x="2809657" y="3209813"/>
                      <a:pt x="2806250" y="3214195"/>
                      <a:pt x="2793104" y="3214195"/>
                    </a:cubicBezTo>
                    <a:cubicBezTo>
                      <a:pt x="2696709" y="3213708"/>
                      <a:pt x="2599826" y="3213222"/>
                      <a:pt x="2503430" y="3214195"/>
                    </a:cubicBezTo>
                    <a:cubicBezTo>
                      <a:pt x="2484930" y="3214682"/>
                      <a:pt x="2487364" y="3203971"/>
                      <a:pt x="2487364" y="3192774"/>
                    </a:cubicBezTo>
                    <a:cubicBezTo>
                      <a:pt x="2487364" y="3051588"/>
                      <a:pt x="2490772" y="2530661"/>
                      <a:pt x="2486390" y="2411383"/>
                    </a:cubicBezTo>
                    <a:cubicBezTo>
                      <a:pt x="2482982" y="2315961"/>
                      <a:pt x="2511706" y="2231736"/>
                      <a:pt x="2554549" y="2149459"/>
                    </a:cubicBezTo>
                    <a:cubicBezTo>
                      <a:pt x="2589602" y="2081787"/>
                      <a:pt x="2630984" y="2017523"/>
                      <a:pt x="2677721" y="1957641"/>
                    </a:cubicBezTo>
                    <a:cubicBezTo>
                      <a:pt x="2785802" y="1819376"/>
                      <a:pt x="2843250" y="1660664"/>
                      <a:pt x="2882197" y="1492701"/>
                    </a:cubicBezTo>
                    <a:cubicBezTo>
                      <a:pt x="2905566" y="1392897"/>
                      <a:pt x="2920172" y="1292119"/>
                      <a:pt x="2919685" y="1189882"/>
                    </a:cubicBezTo>
                    <a:cubicBezTo>
                      <a:pt x="2917250" y="801378"/>
                      <a:pt x="2759999" y="495150"/>
                      <a:pt x="2430403" y="283371"/>
                    </a:cubicBezTo>
                    <a:cubicBezTo>
                      <a:pt x="2263414" y="176265"/>
                      <a:pt x="2078412" y="117356"/>
                      <a:pt x="1883186" y="88632"/>
                    </a:cubicBezTo>
                    <a:cubicBezTo>
                      <a:pt x="1785329" y="74027"/>
                      <a:pt x="1686499" y="67211"/>
                      <a:pt x="1587669" y="69645"/>
                    </a:cubicBezTo>
                    <a:cubicBezTo>
                      <a:pt x="1350087" y="75487"/>
                      <a:pt x="1122729" y="121251"/>
                      <a:pt x="917280" y="246858"/>
                    </a:cubicBezTo>
                    <a:cubicBezTo>
                      <a:pt x="704041" y="376846"/>
                      <a:pt x="553117" y="557954"/>
                      <a:pt x="480577" y="799917"/>
                    </a:cubicBezTo>
                    <a:cubicBezTo>
                      <a:pt x="454774" y="885602"/>
                      <a:pt x="445524" y="972748"/>
                      <a:pt x="467919" y="1060867"/>
                    </a:cubicBezTo>
                    <a:cubicBezTo>
                      <a:pt x="477656" y="1099815"/>
                      <a:pt x="466458" y="1131947"/>
                      <a:pt x="442116" y="1162131"/>
                    </a:cubicBezTo>
                    <a:cubicBezTo>
                      <a:pt x="345233" y="1282870"/>
                      <a:pt x="248351" y="1403608"/>
                      <a:pt x="152441" y="1525320"/>
                    </a:cubicBezTo>
                    <a:cubicBezTo>
                      <a:pt x="121770" y="1564268"/>
                      <a:pt x="94020" y="1605163"/>
                      <a:pt x="77954" y="1652874"/>
                    </a:cubicBezTo>
                    <a:cubicBezTo>
                      <a:pt x="65296" y="1690848"/>
                      <a:pt x="72112" y="1709835"/>
                      <a:pt x="105704" y="1730770"/>
                    </a:cubicBezTo>
                    <a:cubicBezTo>
                      <a:pt x="143678" y="1754139"/>
                      <a:pt x="182626" y="1772639"/>
                      <a:pt x="228877" y="1777994"/>
                    </a:cubicBezTo>
                    <a:cubicBezTo>
                      <a:pt x="302877" y="1786271"/>
                      <a:pt x="330628" y="1835929"/>
                      <a:pt x="308233" y="1906522"/>
                    </a:cubicBezTo>
                    <a:cubicBezTo>
                      <a:pt x="293628" y="1951799"/>
                      <a:pt x="283404" y="1998049"/>
                      <a:pt x="248838" y="2034563"/>
                    </a:cubicBezTo>
                    <a:cubicBezTo>
                      <a:pt x="236180" y="2047707"/>
                      <a:pt x="240074" y="2063773"/>
                      <a:pt x="253219" y="2075458"/>
                    </a:cubicBezTo>
                    <a:cubicBezTo>
                      <a:pt x="266364" y="2087142"/>
                      <a:pt x="280970" y="2097853"/>
                      <a:pt x="294601" y="2109051"/>
                    </a:cubicBezTo>
                    <a:cubicBezTo>
                      <a:pt x="323812" y="2132906"/>
                      <a:pt x="326733" y="2156761"/>
                      <a:pt x="304338" y="2186946"/>
                    </a:cubicBezTo>
                    <a:cubicBezTo>
                      <a:pt x="294601" y="2200091"/>
                      <a:pt x="283890" y="2212262"/>
                      <a:pt x="272207" y="2223460"/>
                    </a:cubicBezTo>
                    <a:cubicBezTo>
                      <a:pt x="260035" y="2234657"/>
                      <a:pt x="260522" y="2243420"/>
                      <a:pt x="271719" y="2255592"/>
                    </a:cubicBezTo>
                    <a:cubicBezTo>
                      <a:pt x="287299" y="2272144"/>
                      <a:pt x="301417" y="2290158"/>
                      <a:pt x="315049" y="2308171"/>
                    </a:cubicBezTo>
                    <a:cubicBezTo>
                      <a:pt x="347181" y="2351014"/>
                      <a:pt x="353023" y="2397751"/>
                      <a:pt x="336470" y="2448383"/>
                    </a:cubicBezTo>
                    <a:cubicBezTo>
                      <a:pt x="322838" y="2491713"/>
                      <a:pt x="307746" y="2534068"/>
                      <a:pt x="294114" y="2577398"/>
                    </a:cubicBezTo>
                    <a:cubicBezTo>
                      <a:pt x="270746" y="2650425"/>
                      <a:pt x="298496" y="2703492"/>
                      <a:pt x="354484" y="2746822"/>
                    </a:cubicBezTo>
                    <a:cubicBezTo>
                      <a:pt x="404629" y="2785769"/>
                      <a:pt x="463538" y="2801835"/>
                      <a:pt x="525367" y="2809138"/>
                    </a:cubicBezTo>
                    <a:cubicBezTo>
                      <a:pt x="609592" y="2818875"/>
                      <a:pt x="693329" y="2809624"/>
                      <a:pt x="777554" y="2805243"/>
                    </a:cubicBezTo>
                    <a:cubicBezTo>
                      <a:pt x="820397" y="2802809"/>
                      <a:pt x="863240" y="2803783"/>
                      <a:pt x="905595" y="2812546"/>
                    </a:cubicBezTo>
                    <a:cubicBezTo>
                      <a:pt x="973754" y="2826178"/>
                      <a:pt x="1015136" y="2868046"/>
                      <a:pt x="1035097" y="2932797"/>
                    </a:cubicBezTo>
                    <a:cubicBezTo>
                      <a:pt x="1056031" y="3000956"/>
                      <a:pt x="1072097" y="3070088"/>
                      <a:pt x="1076965" y="3141655"/>
                    </a:cubicBezTo>
                    <a:cubicBezTo>
                      <a:pt x="1080374" y="3200076"/>
                      <a:pt x="1101795" y="3217116"/>
                      <a:pt x="1161677" y="3217603"/>
                    </a:cubicBezTo>
                    <a:cubicBezTo>
                      <a:pt x="1191801" y="3217786"/>
                      <a:pt x="1295659" y="3217420"/>
                      <a:pt x="1414049" y="3216893"/>
                    </a:cubicBezTo>
                    <a:lnTo>
                      <a:pt x="1493069" y="3216522"/>
                    </a:lnTo>
                    <a:lnTo>
                      <a:pt x="1493069" y="3285899"/>
                    </a:lnTo>
                    <a:lnTo>
                      <a:pt x="1145611" y="3284788"/>
                    </a:lnTo>
                    <a:cubicBezTo>
                      <a:pt x="1075505" y="3284788"/>
                      <a:pt x="1005886" y="3246814"/>
                      <a:pt x="1006373" y="3147010"/>
                    </a:cubicBezTo>
                    <a:cubicBezTo>
                      <a:pt x="1006860" y="3075930"/>
                      <a:pt x="985438" y="3009232"/>
                      <a:pt x="964991" y="2943021"/>
                    </a:cubicBezTo>
                    <a:cubicBezTo>
                      <a:pt x="951359" y="2899205"/>
                      <a:pt x="915332" y="2881191"/>
                      <a:pt x="872003" y="2876809"/>
                    </a:cubicBezTo>
                    <a:cubicBezTo>
                      <a:pt x="811147" y="2870968"/>
                      <a:pt x="750777" y="2878270"/>
                      <a:pt x="689921" y="2880217"/>
                    </a:cubicBezTo>
                    <a:cubicBezTo>
                      <a:pt x="589144" y="2883625"/>
                      <a:pt x="488853" y="2886060"/>
                      <a:pt x="392458" y="2848085"/>
                    </a:cubicBezTo>
                    <a:cubicBezTo>
                      <a:pt x="339878" y="2827638"/>
                      <a:pt x="296548" y="2794532"/>
                      <a:pt x="260035" y="2752176"/>
                    </a:cubicBezTo>
                    <a:cubicBezTo>
                      <a:pt x="211837" y="2696676"/>
                      <a:pt x="206482" y="2632899"/>
                      <a:pt x="224495" y="2565227"/>
                    </a:cubicBezTo>
                    <a:cubicBezTo>
                      <a:pt x="236666" y="2518976"/>
                      <a:pt x="251758" y="2473700"/>
                      <a:pt x="268312" y="2428910"/>
                    </a:cubicBezTo>
                    <a:cubicBezTo>
                      <a:pt x="280482" y="2397264"/>
                      <a:pt x="275127" y="2370001"/>
                      <a:pt x="255167" y="2344685"/>
                    </a:cubicBezTo>
                    <a:cubicBezTo>
                      <a:pt x="242509" y="2328619"/>
                      <a:pt x="229851" y="2313040"/>
                      <a:pt x="216219" y="2297947"/>
                    </a:cubicBezTo>
                    <a:cubicBezTo>
                      <a:pt x="179219" y="2256566"/>
                      <a:pt x="178245" y="2227354"/>
                      <a:pt x="212324" y="2184025"/>
                    </a:cubicBezTo>
                    <a:cubicBezTo>
                      <a:pt x="220114" y="2174288"/>
                      <a:pt x="237153" y="2166498"/>
                      <a:pt x="235206" y="2154814"/>
                    </a:cubicBezTo>
                    <a:cubicBezTo>
                      <a:pt x="234232" y="2145564"/>
                      <a:pt x="218166" y="2139235"/>
                      <a:pt x="209403" y="2130958"/>
                    </a:cubicBezTo>
                    <a:cubicBezTo>
                      <a:pt x="162665" y="2088603"/>
                      <a:pt x="154876" y="2039918"/>
                      <a:pt x="193824" y="1991234"/>
                    </a:cubicBezTo>
                    <a:cubicBezTo>
                      <a:pt x="222548" y="1955207"/>
                      <a:pt x="228390" y="1911877"/>
                      <a:pt x="243969" y="1871956"/>
                    </a:cubicBezTo>
                    <a:cubicBezTo>
                      <a:pt x="248351" y="1861245"/>
                      <a:pt x="243969" y="1854916"/>
                      <a:pt x="234232" y="1851021"/>
                    </a:cubicBezTo>
                    <a:cubicBezTo>
                      <a:pt x="227416" y="1848587"/>
                      <a:pt x="220114" y="1845666"/>
                      <a:pt x="213297" y="1845179"/>
                    </a:cubicBezTo>
                    <a:cubicBezTo>
                      <a:pt x="157797" y="1842745"/>
                      <a:pt x="111060" y="1816942"/>
                      <a:pt x="65782" y="1788218"/>
                    </a:cubicBezTo>
                    <a:cubicBezTo>
                      <a:pt x="3953" y="1748783"/>
                      <a:pt x="-14061" y="1695717"/>
                      <a:pt x="10769" y="1627071"/>
                    </a:cubicBezTo>
                    <a:cubicBezTo>
                      <a:pt x="36085" y="1556478"/>
                      <a:pt x="81848" y="1498056"/>
                      <a:pt x="127126" y="1440122"/>
                    </a:cubicBezTo>
                    <a:cubicBezTo>
                      <a:pt x="213297" y="1329607"/>
                      <a:pt x="306285" y="1224448"/>
                      <a:pt x="389536" y="1111500"/>
                    </a:cubicBezTo>
                    <a:cubicBezTo>
                      <a:pt x="397326" y="1101275"/>
                      <a:pt x="402194" y="1092025"/>
                      <a:pt x="398787" y="1078394"/>
                    </a:cubicBezTo>
                    <a:cubicBezTo>
                      <a:pt x="360326" y="928932"/>
                      <a:pt x="396839" y="789206"/>
                      <a:pt x="459643" y="654836"/>
                    </a:cubicBezTo>
                    <a:cubicBezTo>
                      <a:pt x="598394" y="356398"/>
                      <a:pt x="832568" y="167988"/>
                      <a:pt x="1142690" y="68671"/>
                    </a:cubicBezTo>
                    <a:cubicBezTo>
                      <a:pt x="1262941" y="30210"/>
                      <a:pt x="1386601" y="10736"/>
                      <a:pt x="1512208" y="3434"/>
                    </a:cubicBezTo>
                    <a:cubicBezTo>
                      <a:pt x="1579150" y="-583"/>
                      <a:pt x="1645544" y="-1100"/>
                      <a:pt x="1711336" y="2011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74618BE-C381-4206-910D-C587126DD0B0}"/>
                  </a:ext>
                </a:extLst>
              </p:cNvPr>
              <p:cNvSpPr/>
              <p:nvPr/>
            </p:nvSpPr>
            <p:spPr>
              <a:xfrm>
                <a:off x="1984565" y="5435937"/>
                <a:ext cx="302819" cy="590546"/>
              </a:xfrm>
              <a:custGeom>
                <a:avLst/>
                <a:gdLst>
                  <a:gd name="connsiteX0" fmla="*/ 433812 w 469271"/>
                  <a:gd name="connsiteY0" fmla="*/ 340259 h 915154"/>
                  <a:gd name="connsiteX1" fmla="*/ 428531 w 469271"/>
                  <a:gd name="connsiteY1" fmla="*/ 340259 h 915154"/>
                  <a:gd name="connsiteX2" fmla="*/ 428531 w 469271"/>
                  <a:gd name="connsiteY2" fmla="*/ 20370 h 915154"/>
                  <a:gd name="connsiteX3" fmla="*/ 408160 w 469271"/>
                  <a:gd name="connsiteY3" fmla="*/ 0 h 915154"/>
                  <a:gd name="connsiteX4" fmla="*/ 70164 w 469271"/>
                  <a:gd name="connsiteY4" fmla="*/ 0 h 915154"/>
                  <a:gd name="connsiteX5" fmla="*/ 49794 w 469271"/>
                  <a:gd name="connsiteY5" fmla="*/ 20370 h 915154"/>
                  <a:gd name="connsiteX6" fmla="*/ 49794 w 469271"/>
                  <a:gd name="connsiteY6" fmla="*/ 340259 h 915154"/>
                  <a:gd name="connsiteX7" fmla="*/ 34705 w 469271"/>
                  <a:gd name="connsiteY7" fmla="*/ 340259 h 915154"/>
                  <a:gd name="connsiteX8" fmla="*/ 0 w 469271"/>
                  <a:gd name="connsiteY8" fmla="*/ 374964 h 915154"/>
                  <a:gd name="connsiteX9" fmla="*/ 0 w 469271"/>
                  <a:gd name="connsiteY9" fmla="*/ 880449 h 915154"/>
                  <a:gd name="connsiteX10" fmla="*/ 34705 w 469271"/>
                  <a:gd name="connsiteY10" fmla="*/ 915155 h 915154"/>
                  <a:gd name="connsiteX11" fmla="*/ 434566 w 469271"/>
                  <a:gd name="connsiteY11" fmla="*/ 915155 h 915154"/>
                  <a:gd name="connsiteX12" fmla="*/ 469271 w 469271"/>
                  <a:gd name="connsiteY12" fmla="*/ 880449 h 915154"/>
                  <a:gd name="connsiteX13" fmla="*/ 469271 w 469271"/>
                  <a:gd name="connsiteY13" fmla="*/ 374964 h 915154"/>
                  <a:gd name="connsiteX14" fmla="*/ 433812 w 469271"/>
                  <a:gd name="connsiteY14" fmla="*/ 340259 h 91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9271" h="915154">
                    <a:moveTo>
                      <a:pt x="433812" y="340259"/>
                    </a:moveTo>
                    <a:lnTo>
                      <a:pt x="428531" y="340259"/>
                    </a:lnTo>
                    <a:lnTo>
                      <a:pt x="428531" y="20370"/>
                    </a:lnTo>
                    <a:cubicBezTo>
                      <a:pt x="428531" y="9054"/>
                      <a:pt x="419477" y="0"/>
                      <a:pt x="408160" y="0"/>
                    </a:cubicBezTo>
                    <a:lnTo>
                      <a:pt x="70164" y="0"/>
                    </a:lnTo>
                    <a:cubicBezTo>
                      <a:pt x="58847" y="0"/>
                      <a:pt x="49794" y="9054"/>
                      <a:pt x="49794" y="20370"/>
                    </a:cubicBezTo>
                    <a:lnTo>
                      <a:pt x="49794" y="340259"/>
                    </a:lnTo>
                    <a:lnTo>
                      <a:pt x="34705" y="340259"/>
                    </a:lnTo>
                    <a:cubicBezTo>
                      <a:pt x="15089" y="340259"/>
                      <a:pt x="0" y="356103"/>
                      <a:pt x="0" y="374964"/>
                    </a:cubicBezTo>
                    <a:lnTo>
                      <a:pt x="0" y="880449"/>
                    </a:lnTo>
                    <a:cubicBezTo>
                      <a:pt x="0" y="900065"/>
                      <a:pt x="15843" y="915155"/>
                      <a:pt x="34705" y="915155"/>
                    </a:cubicBezTo>
                    <a:lnTo>
                      <a:pt x="434566" y="915155"/>
                    </a:lnTo>
                    <a:cubicBezTo>
                      <a:pt x="454182" y="915155"/>
                      <a:pt x="469271" y="899311"/>
                      <a:pt x="469271" y="880449"/>
                    </a:cubicBezTo>
                    <a:lnTo>
                      <a:pt x="469271" y="374964"/>
                    </a:lnTo>
                    <a:cubicBezTo>
                      <a:pt x="468517" y="356103"/>
                      <a:pt x="452673" y="340259"/>
                      <a:pt x="433812" y="340259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014ADFB-1612-420E-AADF-F27F5EE4FC59}"/>
                  </a:ext>
                </a:extLst>
              </p:cNvPr>
              <p:cNvSpPr/>
              <p:nvPr/>
            </p:nvSpPr>
            <p:spPr>
              <a:xfrm>
                <a:off x="7430570" y="5852483"/>
                <a:ext cx="869997" cy="445952"/>
              </a:xfrm>
              <a:custGeom>
                <a:avLst/>
                <a:gdLst>
                  <a:gd name="connsiteX0" fmla="*/ 847254 w 1348211"/>
                  <a:gd name="connsiteY0" fmla="*/ 639778 h 691080"/>
                  <a:gd name="connsiteX1" fmla="*/ 847254 w 1348211"/>
                  <a:gd name="connsiteY1" fmla="*/ 632234 h 691080"/>
                  <a:gd name="connsiteX2" fmla="*/ 1318033 w 1348211"/>
                  <a:gd name="connsiteY2" fmla="*/ 632234 h 691080"/>
                  <a:gd name="connsiteX3" fmla="*/ 1348212 w 1348211"/>
                  <a:gd name="connsiteY3" fmla="*/ 602055 h 691080"/>
                  <a:gd name="connsiteX4" fmla="*/ 1348212 w 1348211"/>
                  <a:gd name="connsiteY4" fmla="*/ 104115 h 691080"/>
                  <a:gd name="connsiteX5" fmla="*/ 1318033 w 1348211"/>
                  <a:gd name="connsiteY5" fmla="*/ 73937 h 691080"/>
                  <a:gd name="connsiteX6" fmla="*/ 847254 w 1348211"/>
                  <a:gd name="connsiteY6" fmla="*/ 73937 h 691080"/>
                  <a:gd name="connsiteX7" fmla="*/ 847254 w 1348211"/>
                  <a:gd name="connsiteY7" fmla="*/ 51303 h 691080"/>
                  <a:gd name="connsiteX8" fmla="*/ 795951 w 1348211"/>
                  <a:gd name="connsiteY8" fmla="*/ 0 h 691080"/>
                  <a:gd name="connsiteX9" fmla="*/ 51303 w 1348211"/>
                  <a:gd name="connsiteY9" fmla="*/ 0 h 691080"/>
                  <a:gd name="connsiteX10" fmla="*/ 0 w 1348211"/>
                  <a:gd name="connsiteY10" fmla="*/ 51303 h 691080"/>
                  <a:gd name="connsiteX11" fmla="*/ 0 w 1348211"/>
                  <a:gd name="connsiteY11" fmla="*/ 639778 h 691080"/>
                  <a:gd name="connsiteX12" fmla="*/ 51303 w 1348211"/>
                  <a:gd name="connsiteY12" fmla="*/ 691081 h 691080"/>
                  <a:gd name="connsiteX13" fmla="*/ 795951 w 1348211"/>
                  <a:gd name="connsiteY13" fmla="*/ 691081 h 691080"/>
                  <a:gd name="connsiteX14" fmla="*/ 847254 w 1348211"/>
                  <a:gd name="connsiteY14" fmla="*/ 639778 h 69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48211" h="691080">
                    <a:moveTo>
                      <a:pt x="847254" y="639778"/>
                    </a:moveTo>
                    <a:lnTo>
                      <a:pt x="847254" y="632234"/>
                    </a:lnTo>
                    <a:lnTo>
                      <a:pt x="1318033" y="632234"/>
                    </a:lnTo>
                    <a:cubicBezTo>
                      <a:pt x="1334632" y="632234"/>
                      <a:pt x="1348212" y="618653"/>
                      <a:pt x="1348212" y="602055"/>
                    </a:cubicBezTo>
                    <a:lnTo>
                      <a:pt x="1348212" y="104115"/>
                    </a:lnTo>
                    <a:cubicBezTo>
                      <a:pt x="1348212" y="87517"/>
                      <a:pt x="1334632" y="73937"/>
                      <a:pt x="1318033" y="73937"/>
                    </a:cubicBezTo>
                    <a:lnTo>
                      <a:pt x="847254" y="73937"/>
                    </a:lnTo>
                    <a:lnTo>
                      <a:pt x="847254" y="51303"/>
                    </a:lnTo>
                    <a:cubicBezTo>
                      <a:pt x="847254" y="22634"/>
                      <a:pt x="823865" y="0"/>
                      <a:pt x="795951" y="0"/>
                    </a:cubicBezTo>
                    <a:lnTo>
                      <a:pt x="51303" y="0"/>
                    </a:lnTo>
                    <a:cubicBezTo>
                      <a:pt x="22634" y="0"/>
                      <a:pt x="0" y="23388"/>
                      <a:pt x="0" y="51303"/>
                    </a:cubicBezTo>
                    <a:lnTo>
                      <a:pt x="0" y="639778"/>
                    </a:lnTo>
                    <a:cubicBezTo>
                      <a:pt x="0" y="668447"/>
                      <a:pt x="23388" y="691081"/>
                      <a:pt x="51303" y="691081"/>
                    </a:cubicBezTo>
                    <a:lnTo>
                      <a:pt x="795951" y="691081"/>
                    </a:lnTo>
                    <a:cubicBezTo>
                      <a:pt x="823865" y="691081"/>
                      <a:pt x="847254" y="668447"/>
                      <a:pt x="847254" y="639778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BD73633-04DF-4330-B0B6-0765FCFF28AC}"/>
                  </a:ext>
                </a:extLst>
              </p:cNvPr>
              <p:cNvSpPr/>
              <p:nvPr/>
            </p:nvSpPr>
            <p:spPr>
              <a:xfrm>
                <a:off x="4912106" y="5693966"/>
                <a:ext cx="485917" cy="753737"/>
              </a:xfrm>
              <a:custGeom>
                <a:avLst/>
                <a:gdLst>
                  <a:gd name="connsiteX0" fmla="*/ 608091 w 753013"/>
                  <a:gd name="connsiteY0" fmla="*/ 906552 h 1168047"/>
                  <a:gd name="connsiteX1" fmla="*/ 607337 w 753013"/>
                  <a:gd name="connsiteY1" fmla="*/ 640984 h 1168047"/>
                  <a:gd name="connsiteX2" fmla="*/ 603564 w 753013"/>
                  <a:gd name="connsiteY2" fmla="*/ 29875 h 1168047"/>
                  <a:gd name="connsiteX3" fmla="*/ 632988 w 753013"/>
                  <a:gd name="connsiteY3" fmla="*/ 451 h 1168047"/>
                  <a:gd name="connsiteX4" fmla="*/ 715978 w 753013"/>
                  <a:gd name="connsiteY4" fmla="*/ 451 h 1168047"/>
                  <a:gd name="connsiteX5" fmla="*/ 752946 w 753013"/>
                  <a:gd name="connsiteY5" fmla="*/ 38174 h 1168047"/>
                  <a:gd name="connsiteX6" fmla="*/ 752192 w 753013"/>
                  <a:gd name="connsiteY6" fmla="*/ 841669 h 1168047"/>
                  <a:gd name="connsiteX7" fmla="*/ 752946 w 753013"/>
                  <a:gd name="connsiteY7" fmla="*/ 1128362 h 1168047"/>
                  <a:gd name="connsiteX8" fmla="*/ 718242 w 753013"/>
                  <a:gd name="connsiteY8" fmla="*/ 1165330 h 1168047"/>
                  <a:gd name="connsiteX9" fmla="*/ 596020 w 753013"/>
                  <a:gd name="connsiteY9" fmla="*/ 1159295 h 1168047"/>
                  <a:gd name="connsiteX10" fmla="*/ 535663 w 753013"/>
                  <a:gd name="connsiteY10" fmla="*/ 1054426 h 1168047"/>
                  <a:gd name="connsiteX11" fmla="*/ 162208 w 753013"/>
                  <a:gd name="connsiteY11" fmla="*/ 278845 h 1168047"/>
                  <a:gd name="connsiteX12" fmla="*/ 139574 w 753013"/>
                  <a:gd name="connsiteY12" fmla="*/ 222261 h 1168047"/>
                  <a:gd name="connsiteX13" fmla="*/ 148628 w 753013"/>
                  <a:gd name="connsiteY13" fmla="*/ 622122 h 1168047"/>
                  <a:gd name="connsiteX14" fmla="*/ 150136 w 753013"/>
                  <a:gd name="connsiteY14" fmla="*/ 1135152 h 1168047"/>
                  <a:gd name="connsiteX15" fmla="*/ 119958 w 753013"/>
                  <a:gd name="connsiteY15" fmla="*/ 1164576 h 1168047"/>
                  <a:gd name="connsiteX16" fmla="*/ 29423 w 753013"/>
                  <a:gd name="connsiteY16" fmla="*/ 1164576 h 1168047"/>
                  <a:gd name="connsiteX17" fmla="*/ 0 w 753013"/>
                  <a:gd name="connsiteY17" fmla="*/ 1134398 h 1168047"/>
                  <a:gd name="connsiteX18" fmla="*/ 0 w 753013"/>
                  <a:gd name="connsiteY18" fmla="*/ 32893 h 1168047"/>
                  <a:gd name="connsiteX19" fmla="*/ 30932 w 753013"/>
                  <a:gd name="connsiteY19" fmla="*/ 451 h 1168047"/>
                  <a:gd name="connsiteX20" fmla="*/ 151645 w 753013"/>
                  <a:gd name="connsiteY20" fmla="*/ 451 h 1168047"/>
                  <a:gd name="connsiteX21" fmla="*/ 184087 w 753013"/>
                  <a:gd name="connsiteY21" fmla="*/ 19313 h 1168047"/>
                  <a:gd name="connsiteX22" fmla="*/ 591493 w 753013"/>
                  <a:gd name="connsiteY22" fmla="*/ 853740 h 1168047"/>
                  <a:gd name="connsiteX23" fmla="*/ 613372 w 753013"/>
                  <a:gd name="connsiteY23" fmla="*/ 908061 h 1168047"/>
                  <a:gd name="connsiteX24" fmla="*/ 608091 w 753013"/>
                  <a:gd name="connsiteY24" fmla="*/ 906552 h 116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3013" h="1168047">
                    <a:moveTo>
                      <a:pt x="608091" y="906552"/>
                    </a:moveTo>
                    <a:cubicBezTo>
                      <a:pt x="608091" y="818281"/>
                      <a:pt x="610354" y="729255"/>
                      <a:pt x="607337" y="640984"/>
                    </a:cubicBezTo>
                    <a:cubicBezTo>
                      <a:pt x="600546" y="437281"/>
                      <a:pt x="605828" y="233578"/>
                      <a:pt x="603564" y="29875"/>
                    </a:cubicBezTo>
                    <a:cubicBezTo>
                      <a:pt x="603564" y="6487"/>
                      <a:pt x="610354" y="-1058"/>
                      <a:pt x="632988" y="451"/>
                    </a:cubicBezTo>
                    <a:cubicBezTo>
                      <a:pt x="660903" y="1960"/>
                      <a:pt x="688818" y="2714"/>
                      <a:pt x="715978" y="451"/>
                    </a:cubicBezTo>
                    <a:cubicBezTo>
                      <a:pt x="746156" y="-2567"/>
                      <a:pt x="752946" y="9505"/>
                      <a:pt x="752946" y="38174"/>
                    </a:cubicBezTo>
                    <a:cubicBezTo>
                      <a:pt x="752192" y="306006"/>
                      <a:pt x="752192" y="573837"/>
                      <a:pt x="752192" y="841669"/>
                    </a:cubicBezTo>
                    <a:cubicBezTo>
                      <a:pt x="752192" y="937485"/>
                      <a:pt x="751437" y="1032546"/>
                      <a:pt x="752946" y="1128362"/>
                    </a:cubicBezTo>
                    <a:cubicBezTo>
                      <a:pt x="753701" y="1155522"/>
                      <a:pt x="748420" y="1166839"/>
                      <a:pt x="718242" y="1165330"/>
                    </a:cubicBezTo>
                    <a:cubicBezTo>
                      <a:pt x="676747" y="1162313"/>
                      <a:pt x="629216" y="1176647"/>
                      <a:pt x="596020" y="1159295"/>
                    </a:cubicBezTo>
                    <a:cubicBezTo>
                      <a:pt x="562824" y="1142696"/>
                      <a:pt x="553770" y="1091394"/>
                      <a:pt x="535663" y="1054426"/>
                    </a:cubicBezTo>
                    <a:cubicBezTo>
                      <a:pt x="408915" y="797156"/>
                      <a:pt x="267832" y="546677"/>
                      <a:pt x="162208" y="278845"/>
                    </a:cubicBezTo>
                    <a:cubicBezTo>
                      <a:pt x="156172" y="263002"/>
                      <a:pt x="149382" y="247158"/>
                      <a:pt x="139574" y="222261"/>
                    </a:cubicBezTo>
                    <a:cubicBezTo>
                      <a:pt x="142592" y="362590"/>
                      <a:pt x="147119" y="492356"/>
                      <a:pt x="148628" y="622122"/>
                    </a:cubicBezTo>
                    <a:cubicBezTo>
                      <a:pt x="150136" y="793384"/>
                      <a:pt x="148628" y="963891"/>
                      <a:pt x="150136" y="1135152"/>
                    </a:cubicBezTo>
                    <a:cubicBezTo>
                      <a:pt x="150136" y="1158540"/>
                      <a:pt x="143347" y="1166085"/>
                      <a:pt x="119958" y="1164576"/>
                    </a:cubicBezTo>
                    <a:cubicBezTo>
                      <a:pt x="89780" y="1163067"/>
                      <a:pt x="59602" y="1162313"/>
                      <a:pt x="29423" y="1164576"/>
                    </a:cubicBezTo>
                    <a:cubicBezTo>
                      <a:pt x="5281" y="1166085"/>
                      <a:pt x="0" y="1156277"/>
                      <a:pt x="0" y="1134398"/>
                    </a:cubicBezTo>
                    <a:cubicBezTo>
                      <a:pt x="754" y="766978"/>
                      <a:pt x="754" y="400313"/>
                      <a:pt x="0" y="32893"/>
                    </a:cubicBezTo>
                    <a:cubicBezTo>
                      <a:pt x="0" y="9505"/>
                      <a:pt x="5281" y="-1058"/>
                      <a:pt x="30932" y="451"/>
                    </a:cubicBezTo>
                    <a:cubicBezTo>
                      <a:pt x="70919" y="2714"/>
                      <a:pt x="111659" y="1205"/>
                      <a:pt x="151645" y="451"/>
                    </a:cubicBezTo>
                    <a:cubicBezTo>
                      <a:pt x="166734" y="451"/>
                      <a:pt x="176542" y="4224"/>
                      <a:pt x="184087" y="19313"/>
                    </a:cubicBezTo>
                    <a:cubicBezTo>
                      <a:pt x="319889" y="297706"/>
                      <a:pt x="475307" y="565538"/>
                      <a:pt x="591493" y="853740"/>
                    </a:cubicBezTo>
                    <a:cubicBezTo>
                      <a:pt x="599037" y="871847"/>
                      <a:pt x="605828" y="889954"/>
                      <a:pt x="613372" y="908061"/>
                    </a:cubicBezTo>
                    <a:cubicBezTo>
                      <a:pt x="611109" y="908061"/>
                      <a:pt x="609600" y="907307"/>
                      <a:pt x="608091" y="906552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191AAE9-D085-42EF-BCC0-386D44EF3A0A}"/>
                  </a:ext>
                </a:extLst>
              </p:cNvPr>
              <p:cNvSpPr/>
              <p:nvPr/>
            </p:nvSpPr>
            <p:spPr>
              <a:xfrm>
                <a:off x="5779633" y="5691659"/>
                <a:ext cx="487684" cy="756747"/>
              </a:xfrm>
              <a:custGeom>
                <a:avLst/>
                <a:gdLst>
                  <a:gd name="connsiteX0" fmla="*/ 613427 w 755751"/>
                  <a:gd name="connsiteY0" fmla="*/ 916163 h 1172711"/>
                  <a:gd name="connsiteX1" fmla="*/ 603619 w 755751"/>
                  <a:gd name="connsiteY1" fmla="*/ 34205 h 1172711"/>
                  <a:gd name="connsiteX2" fmla="*/ 633798 w 755751"/>
                  <a:gd name="connsiteY2" fmla="*/ 4781 h 1172711"/>
                  <a:gd name="connsiteX3" fmla="*/ 745457 w 755751"/>
                  <a:gd name="connsiteY3" fmla="*/ 13080 h 1172711"/>
                  <a:gd name="connsiteX4" fmla="*/ 751493 w 755751"/>
                  <a:gd name="connsiteY4" fmla="*/ 118704 h 1172711"/>
                  <a:gd name="connsiteX5" fmla="*/ 752247 w 755751"/>
                  <a:gd name="connsiteY5" fmla="*/ 1128919 h 1172711"/>
                  <a:gd name="connsiteX6" fmla="*/ 713770 w 755751"/>
                  <a:gd name="connsiteY6" fmla="*/ 1169660 h 1172711"/>
                  <a:gd name="connsiteX7" fmla="*/ 534209 w 755751"/>
                  <a:gd name="connsiteY7" fmla="*/ 1061773 h 1172711"/>
                  <a:gd name="connsiteX8" fmla="*/ 182633 w 755751"/>
                  <a:gd name="connsiteY8" fmla="*/ 334478 h 1172711"/>
                  <a:gd name="connsiteX9" fmla="*/ 138120 w 755751"/>
                  <a:gd name="connsiteY9" fmla="*/ 237908 h 1172711"/>
                  <a:gd name="connsiteX10" fmla="*/ 139629 w 755751"/>
                  <a:gd name="connsiteY10" fmla="*/ 278648 h 1172711"/>
                  <a:gd name="connsiteX11" fmla="*/ 148682 w 755751"/>
                  <a:gd name="connsiteY11" fmla="*/ 1137973 h 1172711"/>
                  <a:gd name="connsiteX12" fmla="*/ 116241 w 755751"/>
                  <a:gd name="connsiteY12" fmla="*/ 1168906 h 1172711"/>
                  <a:gd name="connsiteX13" fmla="*/ 33251 w 755751"/>
                  <a:gd name="connsiteY13" fmla="*/ 1168906 h 1172711"/>
                  <a:gd name="connsiteX14" fmla="*/ 55 w 755751"/>
                  <a:gd name="connsiteY14" fmla="*/ 1134955 h 1172711"/>
                  <a:gd name="connsiteX15" fmla="*/ 809 w 755751"/>
                  <a:gd name="connsiteY15" fmla="*/ 633242 h 1172711"/>
                  <a:gd name="connsiteX16" fmla="*/ 55 w 755751"/>
                  <a:gd name="connsiteY16" fmla="*/ 44767 h 1172711"/>
                  <a:gd name="connsiteX17" fmla="*/ 42304 w 755751"/>
                  <a:gd name="connsiteY17" fmla="*/ 4781 h 1172711"/>
                  <a:gd name="connsiteX18" fmla="*/ 49849 w 755751"/>
                  <a:gd name="connsiteY18" fmla="*/ 4781 h 1172711"/>
                  <a:gd name="connsiteX19" fmla="*/ 171316 w 755751"/>
                  <a:gd name="connsiteY19" fmla="*/ 10817 h 1172711"/>
                  <a:gd name="connsiteX20" fmla="*/ 229410 w 755751"/>
                  <a:gd name="connsiteY20" fmla="*/ 113423 h 1172711"/>
                  <a:gd name="connsiteX21" fmla="*/ 580232 w 755751"/>
                  <a:gd name="connsiteY21" fmla="*/ 832419 h 1172711"/>
                  <a:gd name="connsiteX22" fmla="*/ 613427 w 755751"/>
                  <a:gd name="connsiteY22" fmla="*/ 916163 h 117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5751" h="1172711">
                    <a:moveTo>
                      <a:pt x="613427" y="916163"/>
                    </a:moveTo>
                    <a:cubicBezTo>
                      <a:pt x="598338" y="621925"/>
                      <a:pt x="605128" y="327688"/>
                      <a:pt x="603619" y="34205"/>
                    </a:cubicBezTo>
                    <a:cubicBezTo>
                      <a:pt x="603619" y="10817"/>
                      <a:pt x="610410" y="2518"/>
                      <a:pt x="633798" y="4781"/>
                    </a:cubicBezTo>
                    <a:cubicBezTo>
                      <a:pt x="672275" y="8553"/>
                      <a:pt x="722069" y="-11063"/>
                      <a:pt x="745457" y="13080"/>
                    </a:cubicBezTo>
                    <a:cubicBezTo>
                      <a:pt x="764318" y="32696"/>
                      <a:pt x="751493" y="82490"/>
                      <a:pt x="751493" y="118704"/>
                    </a:cubicBezTo>
                    <a:cubicBezTo>
                      <a:pt x="751493" y="455191"/>
                      <a:pt x="751493" y="792433"/>
                      <a:pt x="752247" y="1128919"/>
                    </a:cubicBezTo>
                    <a:cubicBezTo>
                      <a:pt x="752247" y="1159852"/>
                      <a:pt x="743948" y="1165133"/>
                      <a:pt x="713770" y="1169660"/>
                    </a:cubicBezTo>
                    <a:cubicBezTo>
                      <a:pt x="620971" y="1183995"/>
                      <a:pt x="573441" y="1147781"/>
                      <a:pt x="534209" y="1061773"/>
                    </a:cubicBezTo>
                    <a:cubicBezTo>
                      <a:pt x="421796" y="817329"/>
                      <a:pt x="286748" y="583448"/>
                      <a:pt x="182633" y="334478"/>
                    </a:cubicBezTo>
                    <a:cubicBezTo>
                      <a:pt x="169053" y="302037"/>
                      <a:pt x="156981" y="269595"/>
                      <a:pt x="138120" y="237908"/>
                    </a:cubicBezTo>
                    <a:cubicBezTo>
                      <a:pt x="138875" y="251488"/>
                      <a:pt x="139629" y="265068"/>
                      <a:pt x="139629" y="278648"/>
                    </a:cubicBezTo>
                    <a:cubicBezTo>
                      <a:pt x="150946" y="565341"/>
                      <a:pt x="147174" y="851280"/>
                      <a:pt x="148682" y="1137973"/>
                    </a:cubicBezTo>
                    <a:cubicBezTo>
                      <a:pt x="148682" y="1163625"/>
                      <a:pt x="140384" y="1170415"/>
                      <a:pt x="116241" y="1168906"/>
                    </a:cubicBezTo>
                    <a:cubicBezTo>
                      <a:pt x="89080" y="1167397"/>
                      <a:pt x="61166" y="1166642"/>
                      <a:pt x="33251" y="1168906"/>
                    </a:cubicBezTo>
                    <a:cubicBezTo>
                      <a:pt x="6090" y="1171169"/>
                      <a:pt x="-699" y="1160607"/>
                      <a:pt x="55" y="1134955"/>
                    </a:cubicBezTo>
                    <a:cubicBezTo>
                      <a:pt x="809" y="967466"/>
                      <a:pt x="809" y="800731"/>
                      <a:pt x="809" y="633242"/>
                    </a:cubicBezTo>
                    <a:cubicBezTo>
                      <a:pt x="809" y="437084"/>
                      <a:pt x="1564" y="240925"/>
                      <a:pt x="55" y="44767"/>
                    </a:cubicBezTo>
                    <a:cubicBezTo>
                      <a:pt x="55" y="10062"/>
                      <a:pt x="10618" y="-500"/>
                      <a:pt x="42304" y="4781"/>
                    </a:cubicBezTo>
                    <a:cubicBezTo>
                      <a:pt x="44568" y="5535"/>
                      <a:pt x="47585" y="4781"/>
                      <a:pt x="49849" y="4781"/>
                    </a:cubicBezTo>
                    <a:cubicBezTo>
                      <a:pt x="91344" y="6290"/>
                      <a:pt x="140384" y="-10308"/>
                      <a:pt x="171316" y="10817"/>
                    </a:cubicBezTo>
                    <a:cubicBezTo>
                      <a:pt x="200740" y="31187"/>
                      <a:pt x="212057" y="77963"/>
                      <a:pt x="229410" y="113423"/>
                    </a:cubicBezTo>
                    <a:cubicBezTo>
                      <a:pt x="347105" y="353339"/>
                      <a:pt x="480643" y="584957"/>
                      <a:pt x="580232" y="832419"/>
                    </a:cubicBezTo>
                    <a:cubicBezTo>
                      <a:pt x="591548" y="861088"/>
                      <a:pt x="602865" y="888248"/>
                      <a:pt x="613427" y="916163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AC9472D-4724-499F-BBFD-1E3B424298EC}"/>
                  </a:ext>
                </a:extLst>
              </p:cNvPr>
              <p:cNvSpPr/>
              <p:nvPr/>
            </p:nvSpPr>
            <p:spPr>
              <a:xfrm>
                <a:off x="4384069" y="5689434"/>
                <a:ext cx="434768" cy="758447"/>
              </a:xfrm>
              <a:custGeom>
                <a:avLst/>
                <a:gdLst>
                  <a:gd name="connsiteX0" fmla="*/ 176411 w 434768"/>
                  <a:gd name="connsiteY0" fmla="*/ 88440 h 758447"/>
                  <a:gd name="connsiteX1" fmla="*/ 122005 w 434768"/>
                  <a:gd name="connsiteY1" fmla="*/ 91970 h 758447"/>
                  <a:gd name="connsiteX2" fmla="*/ 104966 w 434768"/>
                  <a:gd name="connsiteY2" fmla="*/ 112417 h 758447"/>
                  <a:gd name="connsiteX3" fmla="*/ 105453 w 434768"/>
                  <a:gd name="connsiteY3" fmla="*/ 221471 h 758447"/>
                  <a:gd name="connsiteX4" fmla="*/ 104479 w 434768"/>
                  <a:gd name="connsiteY4" fmla="*/ 333933 h 758447"/>
                  <a:gd name="connsiteX5" fmla="*/ 123953 w 434768"/>
                  <a:gd name="connsiteY5" fmla="*/ 352920 h 758447"/>
                  <a:gd name="connsiteX6" fmla="*/ 179941 w 434768"/>
                  <a:gd name="connsiteY6" fmla="*/ 352434 h 758447"/>
                  <a:gd name="connsiteX7" fmla="*/ 312363 w 434768"/>
                  <a:gd name="connsiteY7" fmla="*/ 226340 h 758447"/>
                  <a:gd name="connsiteX8" fmla="*/ 230086 w 434768"/>
                  <a:gd name="connsiteY8" fmla="*/ 95865 h 758447"/>
                  <a:gd name="connsiteX9" fmla="*/ 176411 w 434768"/>
                  <a:gd name="connsiteY9" fmla="*/ 88440 h 758447"/>
                  <a:gd name="connsiteX10" fmla="*/ 149757 w 434768"/>
                  <a:gd name="connsiteY10" fmla="*/ 137 h 758447"/>
                  <a:gd name="connsiteX11" fmla="*/ 262218 w 434768"/>
                  <a:gd name="connsiteY11" fmla="*/ 9692 h 758447"/>
                  <a:gd name="connsiteX12" fmla="*/ 412167 w 434768"/>
                  <a:gd name="connsiteY12" fmla="*/ 233155 h 758447"/>
                  <a:gd name="connsiteX13" fmla="*/ 295811 w 434768"/>
                  <a:gd name="connsiteY13" fmla="*/ 398196 h 758447"/>
                  <a:gd name="connsiteX14" fmla="*/ 385878 w 434768"/>
                  <a:gd name="connsiteY14" fmla="*/ 540843 h 758447"/>
                  <a:gd name="connsiteX15" fmla="*/ 433102 w 434768"/>
                  <a:gd name="connsiteY15" fmla="*/ 741424 h 758447"/>
                  <a:gd name="connsiteX16" fmla="*/ 421418 w 434768"/>
                  <a:gd name="connsiteY16" fmla="*/ 756029 h 758447"/>
                  <a:gd name="connsiteX17" fmla="*/ 358128 w 434768"/>
                  <a:gd name="connsiteY17" fmla="*/ 756516 h 758447"/>
                  <a:gd name="connsiteX18" fmla="*/ 322101 w 434768"/>
                  <a:gd name="connsiteY18" fmla="*/ 728766 h 758447"/>
                  <a:gd name="connsiteX19" fmla="*/ 283153 w 434768"/>
                  <a:gd name="connsiteY19" fmla="*/ 548632 h 758447"/>
                  <a:gd name="connsiteX20" fmla="*/ 262706 w 434768"/>
                  <a:gd name="connsiteY20" fmla="*/ 491671 h 758447"/>
                  <a:gd name="connsiteX21" fmla="*/ 178481 w 434768"/>
                  <a:gd name="connsiteY21" fmla="*/ 439578 h 758447"/>
                  <a:gd name="connsiteX22" fmla="*/ 109835 w 434768"/>
                  <a:gd name="connsiteY22" fmla="*/ 442986 h 758447"/>
                  <a:gd name="connsiteX23" fmla="*/ 104967 w 434768"/>
                  <a:gd name="connsiteY23" fmla="*/ 510171 h 758447"/>
                  <a:gd name="connsiteX24" fmla="*/ 104967 w 434768"/>
                  <a:gd name="connsiteY24" fmla="*/ 731687 h 758447"/>
                  <a:gd name="connsiteX25" fmla="*/ 81598 w 434768"/>
                  <a:gd name="connsiteY25" fmla="*/ 756516 h 758447"/>
                  <a:gd name="connsiteX26" fmla="*/ 9058 w 434768"/>
                  <a:gd name="connsiteY26" fmla="*/ 752135 h 758447"/>
                  <a:gd name="connsiteX27" fmla="*/ 3702 w 434768"/>
                  <a:gd name="connsiteY27" fmla="*/ 677647 h 758447"/>
                  <a:gd name="connsiteX28" fmla="*/ 3216 w 434768"/>
                  <a:gd name="connsiteY28" fmla="*/ 50100 h 758447"/>
                  <a:gd name="connsiteX29" fmla="*/ 37295 w 434768"/>
                  <a:gd name="connsiteY29" fmla="*/ 10666 h 758447"/>
                  <a:gd name="connsiteX30" fmla="*/ 149757 w 434768"/>
                  <a:gd name="connsiteY30" fmla="*/ 137 h 75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34768" h="758447">
                    <a:moveTo>
                      <a:pt x="176411" y="88440"/>
                    </a:moveTo>
                    <a:cubicBezTo>
                      <a:pt x="158397" y="88196"/>
                      <a:pt x="140262" y="89779"/>
                      <a:pt x="122005" y="91970"/>
                    </a:cubicBezTo>
                    <a:cubicBezTo>
                      <a:pt x="108374" y="93431"/>
                      <a:pt x="104479" y="99272"/>
                      <a:pt x="104966" y="112417"/>
                    </a:cubicBezTo>
                    <a:cubicBezTo>
                      <a:pt x="105940" y="148444"/>
                      <a:pt x="105453" y="184958"/>
                      <a:pt x="105453" y="221471"/>
                    </a:cubicBezTo>
                    <a:cubicBezTo>
                      <a:pt x="105453" y="258959"/>
                      <a:pt x="105940" y="295959"/>
                      <a:pt x="104479" y="333933"/>
                    </a:cubicBezTo>
                    <a:cubicBezTo>
                      <a:pt x="104479" y="348539"/>
                      <a:pt x="108861" y="353894"/>
                      <a:pt x="123953" y="352920"/>
                    </a:cubicBezTo>
                    <a:cubicBezTo>
                      <a:pt x="142453" y="351460"/>
                      <a:pt x="161440" y="352920"/>
                      <a:pt x="179941" y="352434"/>
                    </a:cubicBezTo>
                    <a:cubicBezTo>
                      <a:pt x="256376" y="351460"/>
                      <a:pt x="307981" y="302288"/>
                      <a:pt x="312363" y="226340"/>
                    </a:cubicBezTo>
                    <a:cubicBezTo>
                      <a:pt x="316258" y="161589"/>
                      <a:pt x="285100" y="111443"/>
                      <a:pt x="230086" y="95865"/>
                    </a:cubicBezTo>
                    <a:cubicBezTo>
                      <a:pt x="212316" y="90753"/>
                      <a:pt x="194424" y="88683"/>
                      <a:pt x="176411" y="88440"/>
                    </a:cubicBezTo>
                    <a:close/>
                    <a:moveTo>
                      <a:pt x="149757" y="137"/>
                    </a:moveTo>
                    <a:cubicBezTo>
                      <a:pt x="187244" y="-654"/>
                      <a:pt x="224731" y="1902"/>
                      <a:pt x="262218" y="9692"/>
                    </a:cubicBezTo>
                    <a:cubicBezTo>
                      <a:pt x="381983" y="34521"/>
                      <a:pt x="423852" y="131891"/>
                      <a:pt x="412167" y="233155"/>
                    </a:cubicBezTo>
                    <a:cubicBezTo>
                      <a:pt x="403891" y="312024"/>
                      <a:pt x="377115" y="346590"/>
                      <a:pt x="295811" y="398196"/>
                    </a:cubicBezTo>
                    <a:cubicBezTo>
                      <a:pt x="354233" y="427894"/>
                      <a:pt x="372733" y="482908"/>
                      <a:pt x="385878" y="540843"/>
                    </a:cubicBezTo>
                    <a:cubicBezTo>
                      <a:pt x="400970" y="608027"/>
                      <a:pt x="412167" y="675700"/>
                      <a:pt x="433102" y="741424"/>
                    </a:cubicBezTo>
                    <a:cubicBezTo>
                      <a:pt x="437484" y="754569"/>
                      <a:pt x="433102" y="756516"/>
                      <a:pt x="421418" y="756029"/>
                    </a:cubicBezTo>
                    <a:cubicBezTo>
                      <a:pt x="400483" y="755543"/>
                      <a:pt x="379062" y="754082"/>
                      <a:pt x="358128" y="756516"/>
                    </a:cubicBezTo>
                    <a:cubicBezTo>
                      <a:pt x="335245" y="758951"/>
                      <a:pt x="327456" y="748726"/>
                      <a:pt x="322101" y="728766"/>
                    </a:cubicBezTo>
                    <a:cubicBezTo>
                      <a:pt x="306522" y="669370"/>
                      <a:pt x="296298" y="608514"/>
                      <a:pt x="283153" y="548632"/>
                    </a:cubicBezTo>
                    <a:cubicBezTo>
                      <a:pt x="278772" y="528671"/>
                      <a:pt x="272443" y="509685"/>
                      <a:pt x="262706" y="491671"/>
                    </a:cubicBezTo>
                    <a:cubicBezTo>
                      <a:pt x="244692" y="458078"/>
                      <a:pt x="216942" y="440065"/>
                      <a:pt x="178481" y="439578"/>
                    </a:cubicBezTo>
                    <a:cubicBezTo>
                      <a:pt x="155112" y="439092"/>
                      <a:pt x="124928" y="431789"/>
                      <a:pt x="109835" y="442986"/>
                    </a:cubicBezTo>
                    <a:cubicBezTo>
                      <a:pt x="94256" y="455158"/>
                      <a:pt x="104967" y="486802"/>
                      <a:pt x="104967" y="510171"/>
                    </a:cubicBezTo>
                    <a:cubicBezTo>
                      <a:pt x="104480" y="584172"/>
                      <a:pt x="103993" y="657686"/>
                      <a:pt x="104967" y="731687"/>
                    </a:cubicBezTo>
                    <a:cubicBezTo>
                      <a:pt x="104967" y="749214"/>
                      <a:pt x="102533" y="758463"/>
                      <a:pt x="81598" y="756516"/>
                    </a:cubicBezTo>
                    <a:cubicBezTo>
                      <a:pt x="56769" y="754082"/>
                      <a:pt x="23176" y="764792"/>
                      <a:pt x="9058" y="752135"/>
                    </a:cubicBezTo>
                    <a:cubicBezTo>
                      <a:pt x="-7495" y="737529"/>
                      <a:pt x="3702" y="703450"/>
                      <a:pt x="3702" y="677647"/>
                    </a:cubicBezTo>
                    <a:cubicBezTo>
                      <a:pt x="3216" y="468302"/>
                      <a:pt x="3216" y="259445"/>
                      <a:pt x="3216" y="50100"/>
                    </a:cubicBezTo>
                    <a:cubicBezTo>
                      <a:pt x="3216" y="16021"/>
                      <a:pt x="3216" y="15534"/>
                      <a:pt x="37295" y="10666"/>
                    </a:cubicBezTo>
                    <a:cubicBezTo>
                      <a:pt x="74783" y="5067"/>
                      <a:pt x="112270" y="929"/>
                      <a:pt x="149757" y="13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FFB845B-6227-4876-9B65-3CD49BAC58A5}"/>
                  </a:ext>
                </a:extLst>
              </p:cNvPr>
              <p:cNvSpPr/>
              <p:nvPr/>
            </p:nvSpPr>
            <p:spPr>
              <a:xfrm>
                <a:off x="3756816" y="5694161"/>
                <a:ext cx="535240" cy="751342"/>
              </a:xfrm>
              <a:custGeom>
                <a:avLst/>
                <a:gdLst>
                  <a:gd name="connsiteX0" fmla="*/ 265333 w 535240"/>
                  <a:gd name="connsiteY0" fmla="*/ 104768 h 751342"/>
                  <a:gd name="connsiteX1" fmla="*/ 183055 w 535240"/>
                  <a:gd name="connsiteY1" fmla="*/ 429009 h 751342"/>
                  <a:gd name="connsiteX2" fmla="*/ 195713 w 535240"/>
                  <a:gd name="connsiteY2" fmla="*/ 444102 h 751342"/>
                  <a:gd name="connsiteX3" fmla="*/ 331544 w 535240"/>
                  <a:gd name="connsiteY3" fmla="*/ 444102 h 751342"/>
                  <a:gd name="connsiteX4" fmla="*/ 347610 w 535240"/>
                  <a:gd name="connsiteY4" fmla="*/ 424141 h 751342"/>
                  <a:gd name="connsiteX5" fmla="*/ 265333 w 535240"/>
                  <a:gd name="connsiteY5" fmla="*/ 104768 h 751342"/>
                  <a:gd name="connsiteX6" fmla="*/ 227845 w 535240"/>
                  <a:gd name="connsiteY6" fmla="*/ 97 h 751342"/>
                  <a:gd name="connsiteX7" fmla="*/ 313043 w 535240"/>
                  <a:gd name="connsiteY7" fmla="*/ 97 h 751342"/>
                  <a:gd name="connsiteX8" fmla="*/ 336899 w 535240"/>
                  <a:gd name="connsiteY8" fmla="*/ 17137 h 751342"/>
                  <a:gd name="connsiteX9" fmla="*/ 533585 w 535240"/>
                  <a:gd name="connsiteY9" fmla="*/ 732803 h 751342"/>
                  <a:gd name="connsiteX10" fmla="*/ 520440 w 535240"/>
                  <a:gd name="connsiteY10" fmla="*/ 750816 h 751342"/>
                  <a:gd name="connsiteX11" fmla="*/ 488795 w 535240"/>
                  <a:gd name="connsiteY11" fmla="*/ 750816 h 751342"/>
                  <a:gd name="connsiteX12" fmla="*/ 414307 w 535240"/>
                  <a:gd name="connsiteY12" fmla="*/ 692882 h 751342"/>
                  <a:gd name="connsiteX13" fmla="*/ 375360 w 535240"/>
                  <a:gd name="connsiteY13" fmla="*/ 550235 h 751342"/>
                  <a:gd name="connsiteX14" fmla="*/ 348583 w 535240"/>
                  <a:gd name="connsiteY14" fmla="*/ 530274 h 751342"/>
                  <a:gd name="connsiteX15" fmla="*/ 183055 w 535240"/>
                  <a:gd name="connsiteY15" fmla="*/ 530274 h 751342"/>
                  <a:gd name="connsiteX16" fmla="*/ 157252 w 535240"/>
                  <a:gd name="connsiteY16" fmla="*/ 550722 h 751342"/>
                  <a:gd name="connsiteX17" fmla="*/ 109541 w 535240"/>
                  <a:gd name="connsiteY17" fmla="*/ 733777 h 751342"/>
                  <a:gd name="connsiteX18" fmla="*/ 86659 w 535240"/>
                  <a:gd name="connsiteY18" fmla="*/ 751303 h 751342"/>
                  <a:gd name="connsiteX19" fmla="*/ 0 w 535240"/>
                  <a:gd name="connsiteY19" fmla="*/ 751303 h 751342"/>
                  <a:gd name="connsiteX20" fmla="*/ 65238 w 535240"/>
                  <a:gd name="connsiteY20" fmla="*/ 512748 h 751342"/>
                  <a:gd name="connsiteX21" fmla="*/ 200094 w 535240"/>
                  <a:gd name="connsiteY21" fmla="*/ 21518 h 751342"/>
                  <a:gd name="connsiteX22" fmla="*/ 227845 w 535240"/>
                  <a:gd name="connsiteY22" fmla="*/ 97 h 751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35240" h="751342">
                    <a:moveTo>
                      <a:pt x="265333" y="104768"/>
                    </a:moveTo>
                    <a:cubicBezTo>
                      <a:pt x="243911" y="214796"/>
                      <a:pt x="212266" y="321416"/>
                      <a:pt x="183055" y="429009"/>
                    </a:cubicBezTo>
                    <a:cubicBezTo>
                      <a:pt x="179160" y="442641"/>
                      <a:pt x="184516" y="444102"/>
                      <a:pt x="195713" y="444102"/>
                    </a:cubicBezTo>
                    <a:cubicBezTo>
                      <a:pt x="240990" y="443615"/>
                      <a:pt x="286267" y="443615"/>
                      <a:pt x="331544" y="444102"/>
                    </a:cubicBezTo>
                    <a:cubicBezTo>
                      <a:pt x="347610" y="444102"/>
                      <a:pt x="352478" y="442154"/>
                      <a:pt x="347610" y="424141"/>
                    </a:cubicBezTo>
                    <a:cubicBezTo>
                      <a:pt x="318886" y="318007"/>
                      <a:pt x="288214" y="212849"/>
                      <a:pt x="265333" y="104768"/>
                    </a:cubicBezTo>
                    <a:close/>
                    <a:moveTo>
                      <a:pt x="227845" y="97"/>
                    </a:moveTo>
                    <a:cubicBezTo>
                      <a:pt x="256082" y="1557"/>
                      <a:pt x="284806" y="1071"/>
                      <a:pt x="313043" y="97"/>
                    </a:cubicBezTo>
                    <a:cubicBezTo>
                      <a:pt x="326188" y="-391"/>
                      <a:pt x="333004" y="3018"/>
                      <a:pt x="336899" y="17137"/>
                    </a:cubicBezTo>
                    <a:cubicBezTo>
                      <a:pt x="402136" y="255692"/>
                      <a:pt x="467374" y="494247"/>
                      <a:pt x="533585" y="732803"/>
                    </a:cubicBezTo>
                    <a:cubicBezTo>
                      <a:pt x="537480" y="747408"/>
                      <a:pt x="535045" y="751790"/>
                      <a:pt x="520440" y="750816"/>
                    </a:cubicBezTo>
                    <a:cubicBezTo>
                      <a:pt x="509730" y="749843"/>
                      <a:pt x="499506" y="750816"/>
                      <a:pt x="488795" y="750816"/>
                    </a:cubicBezTo>
                    <a:cubicBezTo>
                      <a:pt x="429886" y="750816"/>
                      <a:pt x="430373" y="750816"/>
                      <a:pt x="414307" y="692882"/>
                    </a:cubicBezTo>
                    <a:cubicBezTo>
                      <a:pt x="401162" y="645170"/>
                      <a:pt x="387530" y="597946"/>
                      <a:pt x="375360" y="550235"/>
                    </a:cubicBezTo>
                    <a:cubicBezTo>
                      <a:pt x="371465" y="535143"/>
                      <a:pt x="364649" y="530274"/>
                      <a:pt x="348583" y="530274"/>
                    </a:cubicBezTo>
                    <a:cubicBezTo>
                      <a:pt x="293569" y="531248"/>
                      <a:pt x="238068" y="531248"/>
                      <a:pt x="183055" y="530274"/>
                    </a:cubicBezTo>
                    <a:cubicBezTo>
                      <a:pt x="166502" y="529787"/>
                      <a:pt x="160660" y="536116"/>
                      <a:pt x="157252" y="550722"/>
                    </a:cubicBezTo>
                    <a:cubicBezTo>
                      <a:pt x="141672" y="612065"/>
                      <a:pt x="124633" y="672434"/>
                      <a:pt x="109541" y="733777"/>
                    </a:cubicBezTo>
                    <a:cubicBezTo>
                      <a:pt x="106133" y="747895"/>
                      <a:pt x="100291" y="751790"/>
                      <a:pt x="86659" y="751303"/>
                    </a:cubicBezTo>
                    <a:cubicBezTo>
                      <a:pt x="58422" y="750329"/>
                      <a:pt x="30185" y="751303"/>
                      <a:pt x="0" y="751303"/>
                    </a:cubicBezTo>
                    <a:cubicBezTo>
                      <a:pt x="21908" y="669999"/>
                      <a:pt x="43329" y="591617"/>
                      <a:pt x="65238" y="512748"/>
                    </a:cubicBezTo>
                    <a:cubicBezTo>
                      <a:pt x="110514" y="349167"/>
                      <a:pt x="155792" y="185586"/>
                      <a:pt x="200094" y="21518"/>
                    </a:cubicBezTo>
                    <a:cubicBezTo>
                      <a:pt x="204476" y="5452"/>
                      <a:pt x="210805" y="-877"/>
                      <a:pt x="227845" y="9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E982A0B-9365-4A71-A256-566987234F6C}"/>
                  </a:ext>
                </a:extLst>
              </p:cNvPr>
              <p:cNvSpPr/>
              <p:nvPr/>
            </p:nvSpPr>
            <p:spPr>
              <a:xfrm>
                <a:off x="3333258" y="5694258"/>
                <a:ext cx="367661" cy="751692"/>
              </a:xfrm>
              <a:custGeom>
                <a:avLst/>
                <a:gdLst>
                  <a:gd name="connsiteX0" fmla="*/ 754 w 569754"/>
                  <a:gd name="connsiteY0" fmla="*/ 582440 h 1164878"/>
                  <a:gd name="connsiteX1" fmla="*/ 0 w 569754"/>
                  <a:gd name="connsiteY1" fmla="*/ 35459 h 1164878"/>
                  <a:gd name="connsiteX2" fmla="*/ 35459 w 569754"/>
                  <a:gd name="connsiteY2" fmla="*/ 0 h 1164878"/>
                  <a:gd name="connsiteX3" fmla="*/ 510766 w 569754"/>
                  <a:gd name="connsiteY3" fmla="*/ 0 h 1164878"/>
                  <a:gd name="connsiteX4" fmla="*/ 546225 w 569754"/>
                  <a:gd name="connsiteY4" fmla="*/ 35459 h 1164878"/>
                  <a:gd name="connsiteX5" fmla="*/ 546225 w 569754"/>
                  <a:gd name="connsiteY5" fmla="*/ 110905 h 1164878"/>
                  <a:gd name="connsiteX6" fmla="*/ 507748 w 569754"/>
                  <a:gd name="connsiteY6" fmla="*/ 147119 h 1164878"/>
                  <a:gd name="connsiteX7" fmla="*/ 190877 w 569754"/>
                  <a:gd name="connsiteY7" fmla="*/ 146364 h 1164878"/>
                  <a:gd name="connsiteX8" fmla="*/ 158436 w 569754"/>
                  <a:gd name="connsiteY8" fmla="*/ 177297 h 1164878"/>
                  <a:gd name="connsiteX9" fmla="*/ 158436 w 569754"/>
                  <a:gd name="connsiteY9" fmla="*/ 456446 h 1164878"/>
                  <a:gd name="connsiteX10" fmla="*/ 188614 w 569754"/>
                  <a:gd name="connsiteY10" fmla="*/ 485115 h 1164878"/>
                  <a:gd name="connsiteX11" fmla="*/ 490396 w 569754"/>
                  <a:gd name="connsiteY11" fmla="*/ 484360 h 1164878"/>
                  <a:gd name="connsiteX12" fmla="*/ 524347 w 569754"/>
                  <a:gd name="connsiteY12" fmla="*/ 517556 h 1164878"/>
                  <a:gd name="connsiteX13" fmla="*/ 524347 w 569754"/>
                  <a:gd name="connsiteY13" fmla="*/ 596774 h 1164878"/>
                  <a:gd name="connsiteX14" fmla="*/ 491150 w 569754"/>
                  <a:gd name="connsiteY14" fmla="*/ 630725 h 1164878"/>
                  <a:gd name="connsiteX15" fmla="*/ 193140 w 569754"/>
                  <a:gd name="connsiteY15" fmla="*/ 629216 h 1164878"/>
                  <a:gd name="connsiteX16" fmla="*/ 158436 w 569754"/>
                  <a:gd name="connsiteY16" fmla="*/ 665430 h 1164878"/>
                  <a:gd name="connsiteX17" fmla="*/ 158436 w 569754"/>
                  <a:gd name="connsiteY17" fmla="*/ 982301 h 1164878"/>
                  <a:gd name="connsiteX18" fmla="*/ 191631 w 569754"/>
                  <a:gd name="connsiteY18" fmla="*/ 1016252 h 1164878"/>
                  <a:gd name="connsiteX19" fmla="*/ 534909 w 569754"/>
                  <a:gd name="connsiteY19" fmla="*/ 1014743 h 1164878"/>
                  <a:gd name="connsiteX20" fmla="*/ 569614 w 569754"/>
                  <a:gd name="connsiteY20" fmla="*/ 1047938 h 1164878"/>
                  <a:gd name="connsiteX21" fmla="*/ 569614 w 569754"/>
                  <a:gd name="connsiteY21" fmla="*/ 1138473 h 1164878"/>
                  <a:gd name="connsiteX22" fmla="*/ 544716 w 569754"/>
                  <a:gd name="connsiteY22" fmla="*/ 1164879 h 1164878"/>
                  <a:gd name="connsiteX23" fmla="*/ 24142 w 569754"/>
                  <a:gd name="connsiteY23" fmla="*/ 1164879 h 1164878"/>
                  <a:gd name="connsiteX24" fmla="*/ 754 w 569754"/>
                  <a:gd name="connsiteY24" fmla="*/ 1129420 h 1164878"/>
                  <a:gd name="connsiteX25" fmla="*/ 754 w 569754"/>
                  <a:gd name="connsiteY25" fmla="*/ 582440 h 1164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69754" h="1164878">
                    <a:moveTo>
                      <a:pt x="754" y="582440"/>
                    </a:moveTo>
                    <a:cubicBezTo>
                      <a:pt x="754" y="399861"/>
                      <a:pt x="1509" y="218037"/>
                      <a:pt x="0" y="35459"/>
                    </a:cubicBezTo>
                    <a:cubicBezTo>
                      <a:pt x="0" y="7545"/>
                      <a:pt x="7545" y="0"/>
                      <a:pt x="35459" y="0"/>
                    </a:cubicBezTo>
                    <a:cubicBezTo>
                      <a:pt x="193895" y="1509"/>
                      <a:pt x="352330" y="1509"/>
                      <a:pt x="510766" y="0"/>
                    </a:cubicBezTo>
                    <a:cubicBezTo>
                      <a:pt x="538681" y="0"/>
                      <a:pt x="549244" y="6790"/>
                      <a:pt x="546225" y="35459"/>
                    </a:cubicBezTo>
                    <a:cubicBezTo>
                      <a:pt x="543962" y="60356"/>
                      <a:pt x="543208" y="86008"/>
                      <a:pt x="546225" y="110905"/>
                    </a:cubicBezTo>
                    <a:cubicBezTo>
                      <a:pt x="549998" y="142592"/>
                      <a:pt x="535663" y="147873"/>
                      <a:pt x="507748" y="147119"/>
                    </a:cubicBezTo>
                    <a:cubicBezTo>
                      <a:pt x="402125" y="145610"/>
                      <a:pt x="296501" y="147119"/>
                      <a:pt x="190877" y="146364"/>
                    </a:cubicBezTo>
                    <a:cubicBezTo>
                      <a:pt x="167489" y="146364"/>
                      <a:pt x="157681" y="150891"/>
                      <a:pt x="158436" y="177297"/>
                    </a:cubicBezTo>
                    <a:cubicBezTo>
                      <a:pt x="159944" y="270095"/>
                      <a:pt x="159944" y="363648"/>
                      <a:pt x="158436" y="456446"/>
                    </a:cubicBezTo>
                    <a:cubicBezTo>
                      <a:pt x="158436" y="480588"/>
                      <a:pt x="165980" y="485869"/>
                      <a:pt x="188614" y="485115"/>
                    </a:cubicBezTo>
                    <a:cubicBezTo>
                      <a:pt x="288956" y="484360"/>
                      <a:pt x="390053" y="485115"/>
                      <a:pt x="490396" y="484360"/>
                    </a:cubicBezTo>
                    <a:cubicBezTo>
                      <a:pt x="516047" y="484360"/>
                      <a:pt x="527364" y="489641"/>
                      <a:pt x="524347" y="517556"/>
                    </a:cubicBezTo>
                    <a:cubicBezTo>
                      <a:pt x="522083" y="543962"/>
                      <a:pt x="522083" y="570368"/>
                      <a:pt x="524347" y="596774"/>
                    </a:cubicBezTo>
                    <a:cubicBezTo>
                      <a:pt x="526610" y="623180"/>
                      <a:pt x="517556" y="631479"/>
                      <a:pt x="491150" y="630725"/>
                    </a:cubicBezTo>
                    <a:cubicBezTo>
                      <a:pt x="391562" y="629216"/>
                      <a:pt x="292729" y="631479"/>
                      <a:pt x="193140" y="629216"/>
                    </a:cubicBezTo>
                    <a:cubicBezTo>
                      <a:pt x="163716" y="628461"/>
                      <a:pt x="157681" y="637515"/>
                      <a:pt x="158436" y="665430"/>
                    </a:cubicBezTo>
                    <a:cubicBezTo>
                      <a:pt x="159944" y="771054"/>
                      <a:pt x="159944" y="876677"/>
                      <a:pt x="158436" y="982301"/>
                    </a:cubicBezTo>
                    <a:cubicBezTo>
                      <a:pt x="158436" y="1008707"/>
                      <a:pt x="165225" y="1016252"/>
                      <a:pt x="191631" y="1016252"/>
                    </a:cubicBezTo>
                    <a:cubicBezTo>
                      <a:pt x="306309" y="1014743"/>
                      <a:pt x="420231" y="1016252"/>
                      <a:pt x="534909" y="1014743"/>
                    </a:cubicBezTo>
                    <a:cubicBezTo>
                      <a:pt x="560560" y="1014743"/>
                      <a:pt x="571122" y="1020778"/>
                      <a:pt x="569614" y="1047938"/>
                    </a:cubicBezTo>
                    <a:cubicBezTo>
                      <a:pt x="567350" y="1078117"/>
                      <a:pt x="568105" y="1108295"/>
                      <a:pt x="569614" y="1138473"/>
                    </a:cubicBezTo>
                    <a:cubicBezTo>
                      <a:pt x="570368" y="1157334"/>
                      <a:pt x="565087" y="1164879"/>
                      <a:pt x="544716" y="1164879"/>
                    </a:cubicBezTo>
                    <a:cubicBezTo>
                      <a:pt x="371192" y="1164125"/>
                      <a:pt x="197667" y="1164125"/>
                      <a:pt x="24142" y="1164879"/>
                    </a:cubicBezTo>
                    <a:cubicBezTo>
                      <a:pt x="-6036" y="1164879"/>
                      <a:pt x="754" y="1146018"/>
                      <a:pt x="754" y="1129420"/>
                    </a:cubicBezTo>
                    <a:cubicBezTo>
                      <a:pt x="0" y="946842"/>
                      <a:pt x="754" y="765018"/>
                      <a:pt x="754" y="58244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66D04B10-B3EE-4FB6-8AB6-83F4A900140D}"/>
                  </a:ext>
                </a:extLst>
              </p:cNvPr>
              <p:cNvSpPr/>
              <p:nvPr/>
            </p:nvSpPr>
            <p:spPr>
              <a:xfrm>
                <a:off x="5537705" y="5693978"/>
                <a:ext cx="103251" cy="751790"/>
              </a:xfrm>
              <a:custGeom>
                <a:avLst/>
                <a:gdLst>
                  <a:gd name="connsiteX0" fmla="*/ 755 w 160005"/>
                  <a:gd name="connsiteY0" fmla="*/ 579855 h 1165029"/>
                  <a:gd name="connsiteX1" fmla="*/ 0 w 160005"/>
                  <a:gd name="connsiteY1" fmla="*/ 36647 h 1165029"/>
                  <a:gd name="connsiteX2" fmla="*/ 34706 w 160005"/>
                  <a:gd name="connsiteY2" fmla="*/ 433 h 1165029"/>
                  <a:gd name="connsiteX3" fmla="*/ 125240 w 160005"/>
                  <a:gd name="connsiteY3" fmla="*/ 433 h 1165029"/>
                  <a:gd name="connsiteX4" fmla="*/ 159945 w 160005"/>
                  <a:gd name="connsiteY4" fmla="*/ 36647 h 1165029"/>
                  <a:gd name="connsiteX5" fmla="*/ 159191 w 160005"/>
                  <a:gd name="connsiteY5" fmla="*/ 387469 h 1165029"/>
                  <a:gd name="connsiteX6" fmla="*/ 159945 w 160005"/>
                  <a:gd name="connsiteY6" fmla="*/ 1126835 h 1165029"/>
                  <a:gd name="connsiteX7" fmla="*/ 122977 w 160005"/>
                  <a:gd name="connsiteY7" fmla="*/ 1164558 h 1165029"/>
                  <a:gd name="connsiteX8" fmla="*/ 36214 w 160005"/>
                  <a:gd name="connsiteY8" fmla="*/ 1164558 h 1165029"/>
                  <a:gd name="connsiteX9" fmla="*/ 0 w 160005"/>
                  <a:gd name="connsiteY9" fmla="*/ 1126081 h 1165029"/>
                  <a:gd name="connsiteX10" fmla="*/ 755 w 160005"/>
                  <a:gd name="connsiteY10" fmla="*/ 579855 h 1165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0005" h="1165029">
                    <a:moveTo>
                      <a:pt x="755" y="579855"/>
                    </a:moveTo>
                    <a:cubicBezTo>
                      <a:pt x="755" y="398786"/>
                      <a:pt x="1509" y="217716"/>
                      <a:pt x="0" y="36647"/>
                    </a:cubicBezTo>
                    <a:cubicBezTo>
                      <a:pt x="0" y="9486"/>
                      <a:pt x="6036" y="-1830"/>
                      <a:pt x="34706" y="433"/>
                    </a:cubicBezTo>
                    <a:cubicBezTo>
                      <a:pt x="64884" y="2696"/>
                      <a:pt x="95062" y="3451"/>
                      <a:pt x="125240" y="433"/>
                    </a:cubicBezTo>
                    <a:cubicBezTo>
                      <a:pt x="154663" y="-2585"/>
                      <a:pt x="160699" y="10241"/>
                      <a:pt x="159945" y="36647"/>
                    </a:cubicBezTo>
                    <a:cubicBezTo>
                      <a:pt x="158436" y="153588"/>
                      <a:pt x="159191" y="270528"/>
                      <a:pt x="159191" y="387469"/>
                    </a:cubicBezTo>
                    <a:cubicBezTo>
                      <a:pt x="159191" y="634176"/>
                      <a:pt x="158436" y="880128"/>
                      <a:pt x="159945" y="1126835"/>
                    </a:cubicBezTo>
                    <a:cubicBezTo>
                      <a:pt x="159945" y="1156259"/>
                      <a:pt x="153155" y="1167576"/>
                      <a:pt x="122977" y="1164558"/>
                    </a:cubicBezTo>
                    <a:cubicBezTo>
                      <a:pt x="94307" y="1161540"/>
                      <a:pt x="64884" y="1161540"/>
                      <a:pt x="36214" y="1164558"/>
                    </a:cubicBezTo>
                    <a:cubicBezTo>
                      <a:pt x="4527" y="1167576"/>
                      <a:pt x="0" y="1153995"/>
                      <a:pt x="0" y="1126081"/>
                    </a:cubicBezTo>
                    <a:cubicBezTo>
                      <a:pt x="755" y="944257"/>
                      <a:pt x="755" y="761678"/>
                      <a:pt x="755" y="579855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913A9F8-A12F-4AB7-941E-865F0A063C4F}"/>
                  </a:ext>
                </a:extLst>
              </p:cNvPr>
              <p:cNvSpPr/>
              <p:nvPr/>
            </p:nvSpPr>
            <p:spPr>
              <a:xfrm>
                <a:off x="2032763" y="5451515"/>
                <a:ext cx="211779" cy="211779"/>
              </a:xfrm>
              <a:custGeom>
                <a:avLst/>
                <a:gdLst>
                  <a:gd name="connsiteX0" fmla="*/ 306309 w 328188"/>
                  <a:gd name="connsiteY0" fmla="*/ 0 h 328188"/>
                  <a:gd name="connsiteX1" fmla="*/ 21879 w 328188"/>
                  <a:gd name="connsiteY1" fmla="*/ 0 h 328188"/>
                  <a:gd name="connsiteX2" fmla="*/ 0 w 328188"/>
                  <a:gd name="connsiteY2" fmla="*/ 21879 h 328188"/>
                  <a:gd name="connsiteX3" fmla="*/ 0 w 328188"/>
                  <a:gd name="connsiteY3" fmla="*/ 306309 h 328188"/>
                  <a:gd name="connsiteX4" fmla="*/ 21879 w 328188"/>
                  <a:gd name="connsiteY4" fmla="*/ 328188 h 328188"/>
                  <a:gd name="connsiteX5" fmla="*/ 306309 w 328188"/>
                  <a:gd name="connsiteY5" fmla="*/ 328188 h 328188"/>
                  <a:gd name="connsiteX6" fmla="*/ 328188 w 328188"/>
                  <a:gd name="connsiteY6" fmla="*/ 306309 h 328188"/>
                  <a:gd name="connsiteX7" fmla="*/ 328188 w 328188"/>
                  <a:gd name="connsiteY7" fmla="*/ 21879 h 328188"/>
                  <a:gd name="connsiteX8" fmla="*/ 306309 w 328188"/>
                  <a:gd name="connsiteY8" fmla="*/ 0 h 328188"/>
                  <a:gd name="connsiteX9" fmla="*/ 132030 w 328188"/>
                  <a:gd name="connsiteY9" fmla="*/ 114677 h 328188"/>
                  <a:gd name="connsiteX10" fmla="*/ 116941 w 328188"/>
                  <a:gd name="connsiteY10" fmla="*/ 129766 h 328188"/>
                  <a:gd name="connsiteX11" fmla="*/ 56584 w 328188"/>
                  <a:gd name="connsiteY11" fmla="*/ 129766 h 328188"/>
                  <a:gd name="connsiteX12" fmla="*/ 41495 w 328188"/>
                  <a:gd name="connsiteY12" fmla="*/ 114677 h 328188"/>
                  <a:gd name="connsiteX13" fmla="*/ 41495 w 328188"/>
                  <a:gd name="connsiteY13" fmla="*/ 61865 h 328188"/>
                  <a:gd name="connsiteX14" fmla="*/ 56584 w 328188"/>
                  <a:gd name="connsiteY14" fmla="*/ 46776 h 328188"/>
                  <a:gd name="connsiteX15" fmla="*/ 116941 w 328188"/>
                  <a:gd name="connsiteY15" fmla="*/ 46776 h 328188"/>
                  <a:gd name="connsiteX16" fmla="*/ 132030 w 328188"/>
                  <a:gd name="connsiteY16" fmla="*/ 61865 h 328188"/>
                  <a:gd name="connsiteX17" fmla="*/ 132030 w 328188"/>
                  <a:gd name="connsiteY17" fmla="*/ 114677 h 328188"/>
                  <a:gd name="connsiteX18" fmla="*/ 298764 w 328188"/>
                  <a:gd name="connsiteY18" fmla="*/ 114677 h 328188"/>
                  <a:gd name="connsiteX19" fmla="*/ 283675 w 328188"/>
                  <a:gd name="connsiteY19" fmla="*/ 129766 h 328188"/>
                  <a:gd name="connsiteX20" fmla="*/ 223319 w 328188"/>
                  <a:gd name="connsiteY20" fmla="*/ 129766 h 328188"/>
                  <a:gd name="connsiteX21" fmla="*/ 208230 w 328188"/>
                  <a:gd name="connsiteY21" fmla="*/ 114677 h 328188"/>
                  <a:gd name="connsiteX22" fmla="*/ 208230 w 328188"/>
                  <a:gd name="connsiteY22" fmla="*/ 61865 h 328188"/>
                  <a:gd name="connsiteX23" fmla="*/ 223319 w 328188"/>
                  <a:gd name="connsiteY23" fmla="*/ 46776 h 328188"/>
                  <a:gd name="connsiteX24" fmla="*/ 283675 w 328188"/>
                  <a:gd name="connsiteY24" fmla="*/ 46776 h 328188"/>
                  <a:gd name="connsiteX25" fmla="*/ 298764 w 328188"/>
                  <a:gd name="connsiteY25" fmla="*/ 61865 h 328188"/>
                  <a:gd name="connsiteX26" fmla="*/ 298764 w 328188"/>
                  <a:gd name="connsiteY26" fmla="*/ 114677 h 32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28188" h="328188">
                    <a:moveTo>
                      <a:pt x="306309" y="0"/>
                    </a:moveTo>
                    <a:lnTo>
                      <a:pt x="21879" y="0"/>
                    </a:lnTo>
                    <a:cubicBezTo>
                      <a:pt x="9808" y="0"/>
                      <a:pt x="0" y="9808"/>
                      <a:pt x="0" y="21879"/>
                    </a:cubicBezTo>
                    <a:lnTo>
                      <a:pt x="0" y="306309"/>
                    </a:lnTo>
                    <a:cubicBezTo>
                      <a:pt x="0" y="318380"/>
                      <a:pt x="9808" y="328188"/>
                      <a:pt x="21879" y="328188"/>
                    </a:cubicBezTo>
                    <a:lnTo>
                      <a:pt x="306309" y="328188"/>
                    </a:lnTo>
                    <a:cubicBezTo>
                      <a:pt x="318380" y="328188"/>
                      <a:pt x="328188" y="318380"/>
                      <a:pt x="328188" y="306309"/>
                    </a:cubicBezTo>
                    <a:lnTo>
                      <a:pt x="328188" y="21879"/>
                    </a:lnTo>
                    <a:cubicBezTo>
                      <a:pt x="328188" y="9808"/>
                      <a:pt x="318380" y="0"/>
                      <a:pt x="306309" y="0"/>
                    </a:cubicBezTo>
                    <a:close/>
                    <a:moveTo>
                      <a:pt x="132030" y="114677"/>
                    </a:moveTo>
                    <a:cubicBezTo>
                      <a:pt x="132030" y="122976"/>
                      <a:pt x="125240" y="129766"/>
                      <a:pt x="116941" y="129766"/>
                    </a:cubicBezTo>
                    <a:lnTo>
                      <a:pt x="56584" y="129766"/>
                    </a:lnTo>
                    <a:cubicBezTo>
                      <a:pt x="48285" y="129766"/>
                      <a:pt x="41495" y="122976"/>
                      <a:pt x="41495" y="114677"/>
                    </a:cubicBezTo>
                    <a:lnTo>
                      <a:pt x="41495" y="61865"/>
                    </a:lnTo>
                    <a:cubicBezTo>
                      <a:pt x="41495" y="53566"/>
                      <a:pt x="48285" y="46776"/>
                      <a:pt x="56584" y="46776"/>
                    </a:cubicBezTo>
                    <a:lnTo>
                      <a:pt x="116941" y="46776"/>
                    </a:lnTo>
                    <a:cubicBezTo>
                      <a:pt x="125240" y="46776"/>
                      <a:pt x="132030" y="53566"/>
                      <a:pt x="132030" y="61865"/>
                    </a:cubicBezTo>
                    <a:lnTo>
                      <a:pt x="132030" y="114677"/>
                    </a:lnTo>
                    <a:close/>
                    <a:moveTo>
                      <a:pt x="298764" y="114677"/>
                    </a:moveTo>
                    <a:cubicBezTo>
                      <a:pt x="298764" y="122976"/>
                      <a:pt x="291974" y="129766"/>
                      <a:pt x="283675" y="129766"/>
                    </a:cubicBezTo>
                    <a:lnTo>
                      <a:pt x="223319" y="129766"/>
                    </a:lnTo>
                    <a:cubicBezTo>
                      <a:pt x="215020" y="129766"/>
                      <a:pt x="208230" y="122976"/>
                      <a:pt x="208230" y="114677"/>
                    </a:cubicBezTo>
                    <a:lnTo>
                      <a:pt x="208230" y="61865"/>
                    </a:lnTo>
                    <a:cubicBezTo>
                      <a:pt x="208230" y="53566"/>
                      <a:pt x="215020" y="46776"/>
                      <a:pt x="223319" y="46776"/>
                    </a:cubicBezTo>
                    <a:lnTo>
                      <a:pt x="283675" y="46776"/>
                    </a:lnTo>
                    <a:cubicBezTo>
                      <a:pt x="291974" y="46776"/>
                      <a:pt x="298764" y="53566"/>
                      <a:pt x="298764" y="61865"/>
                    </a:cubicBezTo>
                    <a:lnTo>
                      <a:pt x="298764" y="11467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E0C98CDC-59C8-4E1B-8EF8-873573795967}"/>
                  </a:ext>
                </a:extLst>
              </p:cNvPr>
              <p:cNvSpPr/>
              <p:nvPr/>
            </p:nvSpPr>
            <p:spPr>
              <a:xfrm>
                <a:off x="7965616" y="5924050"/>
                <a:ext cx="312069" cy="312086"/>
              </a:xfrm>
              <a:custGeom>
                <a:avLst/>
                <a:gdLst>
                  <a:gd name="connsiteX0" fmla="*/ 483606 w 483605"/>
                  <a:gd name="connsiteY0" fmla="*/ 451164 h 483632"/>
                  <a:gd name="connsiteX1" fmla="*/ 483606 w 483605"/>
                  <a:gd name="connsiteY1" fmla="*/ 32441 h 483632"/>
                  <a:gd name="connsiteX2" fmla="*/ 451164 w 483605"/>
                  <a:gd name="connsiteY2" fmla="*/ 0 h 483632"/>
                  <a:gd name="connsiteX3" fmla="*/ 32441 w 483605"/>
                  <a:gd name="connsiteY3" fmla="*/ 0 h 483632"/>
                  <a:gd name="connsiteX4" fmla="*/ 0 w 483605"/>
                  <a:gd name="connsiteY4" fmla="*/ 32441 h 483632"/>
                  <a:gd name="connsiteX5" fmla="*/ 0 w 483605"/>
                  <a:gd name="connsiteY5" fmla="*/ 451164 h 483632"/>
                  <a:gd name="connsiteX6" fmla="*/ 32441 w 483605"/>
                  <a:gd name="connsiteY6" fmla="*/ 483606 h 483632"/>
                  <a:gd name="connsiteX7" fmla="*/ 451164 w 483605"/>
                  <a:gd name="connsiteY7" fmla="*/ 483606 h 483632"/>
                  <a:gd name="connsiteX8" fmla="*/ 483606 w 483605"/>
                  <a:gd name="connsiteY8" fmla="*/ 451164 h 483632"/>
                  <a:gd name="connsiteX9" fmla="*/ 314608 w 483605"/>
                  <a:gd name="connsiteY9" fmla="*/ 194649 h 483632"/>
                  <a:gd name="connsiteX10" fmla="*/ 292728 w 483605"/>
                  <a:gd name="connsiteY10" fmla="*/ 172770 h 483632"/>
                  <a:gd name="connsiteX11" fmla="*/ 292728 w 483605"/>
                  <a:gd name="connsiteY11" fmla="*/ 83744 h 483632"/>
                  <a:gd name="connsiteX12" fmla="*/ 314608 w 483605"/>
                  <a:gd name="connsiteY12" fmla="*/ 61865 h 483632"/>
                  <a:gd name="connsiteX13" fmla="*/ 392317 w 483605"/>
                  <a:gd name="connsiteY13" fmla="*/ 61865 h 483632"/>
                  <a:gd name="connsiteX14" fmla="*/ 414196 w 483605"/>
                  <a:gd name="connsiteY14" fmla="*/ 83744 h 483632"/>
                  <a:gd name="connsiteX15" fmla="*/ 414196 w 483605"/>
                  <a:gd name="connsiteY15" fmla="*/ 172770 h 483632"/>
                  <a:gd name="connsiteX16" fmla="*/ 392317 w 483605"/>
                  <a:gd name="connsiteY16" fmla="*/ 194649 h 483632"/>
                  <a:gd name="connsiteX17" fmla="*/ 314608 w 483605"/>
                  <a:gd name="connsiteY17" fmla="*/ 194649 h 483632"/>
                  <a:gd name="connsiteX18" fmla="*/ 314608 w 483605"/>
                  <a:gd name="connsiteY18" fmla="*/ 440602 h 483632"/>
                  <a:gd name="connsiteX19" fmla="*/ 292728 w 483605"/>
                  <a:gd name="connsiteY19" fmla="*/ 418723 h 483632"/>
                  <a:gd name="connsiteX20" fmla="*/ 292728 w 483605"/>
                  <a:gd name="connsiteY20" fmla="*/ 329697 h 483632"/>
                  <a:gd name="connsiteX21" fmla="*/ 314608 w 483605"/>
                  <a:gd name="connsiteY21" fmla="*/ 307818 h 483632"/>
                  <a:gd name="connsiteX22" fmla="*/ 392317 w 483605"/>
                  <a:gd name="connsiteY22" fmla="*/ 307818 h 483632"/>
                  <a:gd name="connsiteX23" fmla="*/ 414196 w 483605"/>
                  <a:gd name="connsiteY23" fmla="*/ 329697 h 483632"/>
                  <a:gd name="connsiteX24" fmla="*/ 414196 w 483605"/>
                  <a:gd name="connsiteY24" fmla="*/ 418723 h 483632"/>
                  <a:gd name="connsiteX25" fmla="*/ 392317 w 483605"/>
                  <a:gd name="connsiteY25" fmla="*/ 440602 h 483632"/>
                  <a:gd name="connsiteX26" fmla="*/ 314608 w 483605"/>
                  <a:gd name="connsiteY26" fmla="*/ 440602 h 483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83605" h="483632">
                    <a:moveTo>
                      <a:pt x="483606" y="451164"/>
                    </a:moveTo>
                    <a:lnTo>
                      <a:pt x="483606" y="32441"/>
                    </a:lnTo>
                    <a:cubicBezTo>
                      <a:pt x="483606" y="14334"/>
                      <a:pt x="469271" y="0"/>
                      <a:pt x="451164" y="0"/>
                    </a:cubicBezTo>
                    <a:lnTo>
                      <a:pt x="32441" y="0"/>
                    </a:lnTo>
                    <a:cubicBezTo>
                      <a:pt x="14335" y="0"/>
                      <a:pt x="0" y="14334"/>
                      <a:pt x="0" y="32441"/>
                    </a:cubicBezTo>
                    <a:lnTo>
                      <a:pt x="0" y="451164"/>
                    </a:lnTo>
                    <a:cubicBezTo>
                      <a:pt x="0" y="469271"/>
                      <a:pt x="14335" y="483606"/>
                      <a:pt x="32441" y="483606"/>
                    </a:cubicBezTo>
                    <a:lnTo>
                      <a:pt x="451164" y="483606"/>
                    </a:lnTo>
                    <a:cubicBezTo>
                      <a:pt x="468517" y="484360"/>
                      <a:pt x="483606" y="469271"/>
                      <a:pt x="483606" y="451164"/>
                    </a:cubicBezTo>
                    <a:close/>
                    <a:moveTo>
                      <a:pt x="314608" y="194649"/>
                    </a:moveTo>
                    <a:cubicBezTo>
                      <a:pt x="302536" y="194649"/>
                      <a:pt x="292728" y="184842"/>
                      <a:pt x="292728" y="172770"/>
                    </a:cubicBezTo>
                    <a:lnTo>
                      <a:pt x="292728" y="83744"/>
                    </a:lnTo>
                    <a:cubicBezTo>
                      <a:pt x="292728" y="71673"/>
                      <a:pt x="302536" y="61865"/>
                      <a:pt x="314608" y="61865"/>
                    </a:cubicBezTo>
                    <a:lnTo>
                      <a:pt x="392317" y="61865"/>
                    </a:lnTo>
                    <a:cubicBezTo>
                      <a:pt x="404388" y="61865"/>
                      <a:pt x="414196" y="71673"/>
                      <a:pt x="414196" y="83744"/>
                    </a:cubicBezTo>
                    <a:lnTo>
                      <a:pt x="414196" y="172770"/>
                    </a:lnTo>
                    <a:cubicBezTo>
                      <a:pt x="414196" y="184842"/>
                      <a:pt x="404388" y="194649"/>
                      <a:pt x="392317" y="194649"/>
                    </a:cubicBezTo>
                    <a:lnTo>
                      <a:pt x="314608" y="194649"/>
                    </a:lnTo>
                    <a:close/>
                    <a:moveTo>
                      <a:pt x="314608" y="440602"/>
                    </a:moveTo>
                    <a:cubicBezTo>
                      <a:pt x="302536" y="440602"/>
                      <a:pt x="292728" y="430794"/>
                      <a:pt x="292728" y="418723"/>
                    </a:cubicBezTo>
                    <a:lnTo>
                      <a:pt x="292728" y="329697"/>
                    </a:lnTo>
                    <a:cubicBezTo>
                      <a:pt x="292728" y="317626"/>
                      <a:pt x="302536" y="307818"/>
                      <a:pt x="314608" y="307818"/>
                    </a:cubicBezTo>
                    <a:lnTo>
                      <a:pt x="392317" y="307818"/>
                    </a:lnTo>
                    <a:cubicBezTo>
                      <a:pt x="404388" y="307818"/>
                      <a:pt x="414196" y="317626"/>
                      <a:pt x="414196" y="329697"/>
                    </a:cubicBezTo>
                    <a:lnTo>
                      <a:pt x="414196" y="418723"/>
                    </a:lnTo>
                    <a:cubicBezTo>
                      <a:pt x="414196" y="430794"/>
                      <a:pt x="404388" y="440602"/>
                      <a:pt x="392317" y="440602"/>
                    </a:cubicBezTo>
                    <a:lnTo>
                      <a:pt x="314608" y="44060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BDD5D55-0BBA-45EE-AC90-629403141EBA}"/>
                  </a:ext>
                </a:extLst>
              </p:cNvPr>
              <p:cNvSpPr/>
              <p:nvPr/>
            </p:nvSpPr>
            <p:spPr>
              <a:xfrm>
                <a:off x="6368011" y="5686397"/>
                <a:ext cx="1080572" cy="766589"/>
              </a:xfrm>
              <a:custGeom>
                <a:avLst/>
                <a:gdLst>
                  <a:gd name="connsiteX0" fmla="*/ 1673780 w 1674534"/>
                  <a:gd name="connsiteY0" fmla="*/ 507103 h 1187963"/>
                  <a:gd name="connsiteX1" fmla="*/ 491549 w 1674534"/>
                  <a:gd name="connsiteY1" fmla="*/ 498050 h 1187963"/>
                  <a:gd name="connsiteX2" fmla="*/ 468915 w 1674534"/>
                  <a:gd name="connsiteY2" fmla="*/ 517666 h 1187963"/>
                  <a:gd name="connsiteX3" fmla="*/ 473442 w 1674534"/>
                  <a:gd name="connsiteY3" fmla="*/ 667802 h 1187963"/>
                  <a:gd name="connsiteX4" fmla="*/ 502112 w 1674534"/>
                  <a:gd name="connsiteY4" fmla="*/ 691191 h 1187963"/>
                  <a:gd name="connsiteX5" fmla="*/ 622824 w 1674534"/>
                  <a:gd name="connsiteY5" fmla="*/ 690436 h 1187963"/>
                  <a:gd name="connsiteX6" fmla="*/ 656020 w 1674534"/>
                  <a:gd name="connsiteY6" fmla="*/ 720614 h 1187963"/>
                  <a:gd name="connsiteX7" fmla="*/ 656020 w 1674534"/>
                  <a:gd name="connsiteY7" fmla="*/ 992218 h 1187963"/>
                  <a:gd name="connsiteX8" fmla="*/ 625087 w 1674534"/>
                  <a:gd name="connsiteY8" fmla="*/ 1030696 h 1187963"/>
                  <a:gd name="connsiteX9" fmla="*/ 203346 w 1674534"/>
                  <a:gd name="connsiteY9" fmla="*/ 811904 h 1187963"/>
                  <a:gd name="connsiteX10" fmla="*/ 197311 w 1674534"/>
                  <a:gd name="connsiteY10" fmla="*/ 400725 h 1187963"/>
                  <a:gd name="connsiteX11" fmla="*/ 480986 w 1674534"/>
                  <a:gd name="connsiteY11" fmla="*/ 154018 h 1187963"/>
                  <a:gd name="connsiteX12" fmla="*/ 745046 w 1674534"/>
                  <a:gd name="connsiteY12" fmla="*/ 192495 h 1187963"/>
                  <a:gd name="connsiteX13" fmla="*/ 775978 w 1674534"/>
                  <a:gd name="connsiteY13" fmla="*/ 75555 h 1187963"/>
                  <a:gd name="connsiteX14" fmla="*/ 752590 w 1674534"/>
                  <a:gd name="connsiteY14" fmla="*/ 34815 h 1187963"/>
                  <a:gd name="connsiteX15" fmla="*/ 594909 w 1674534"/>
                  <a:gd name="connsiteY15" fmla="*/ 2373 h 1187963"/>
                  <a:gd name="connsiteX16" fmla="*/ 46420 w 1674534"/>
                  <a:gd name="connsiteY16" fmla="*/ 339614 h 1187963"/>
                  <a:gd name="connsiteX17" fmla="*/ 53965 w 1674534"/>
                  <a:gd name="connsiteY17" fmla="*/ 892630 h 1187963"/>
                  <a:gd name="connsiteX18" fmla="*/ 344430 w 1674534"/>
                  <a:gd name="connsiteY18" fmla="*/ 1164989 h 1187963"/>
                  <a:gd name="connsiteX19" fmla="*/ 788049 w 1674534"/>
                  <a:gd name="connsiteY19" fmla="*/ 1137828 h 1187963"/>
                  <a:gd name="connsiteX20" fmla="*/ 810683 w 1674534"/>
                  <a:gd name="connsiteY20" fmla="*/ 1097088 h 1187963"/>
                  <a:gd name="connsiteX21" fmla="*/ 809929 w 1674534"/>
                  <a:gd name="connsiteY21" fmla="*/ 685909 h 1187963"/>
                  <a:gd name="connsiteX22" fmla="*/ 841617 w 1674534"/>
                  <a:gd name="connsiteY22" fmla="*/ 654977 h 1187963"/>
                  <a:gd name="connsiteX23" fmla="*/ 1674535 w 1674534"/>
                  <a:gd name="connsiteY23" fmla="*/ 661767 h 1187963"/>
                  <a:gd name="connsiteX24" fmla="*/ 1674535 w 1674534"/>
                  <a:gd name="connsiteY24" fmla="*/ 507103 h 11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74534" h="1187963">
                    <a:moveTo>
                      <a:pt x="1673780" y="507103"/>
                    </a:moveTo>
                    <a:cubicBezTo>
                      <a:pt x="1630777" y="504840"/>
                      <a:pt x="524745" y="500314"/>
                      <a:pt x="491549" y="498050"/>
                    </a:cubicBezTo>
                    <a:cubicBezTo>
                      <a:pt x="474950" y="496541"/>
                      <a:pt x="468161" y="501068"/>
                      <a:pt x="468915" y="517666"/>
                    </a:cubicBezTo>
                    <a:cubicBezTo>
                      <a:pt x="471178" y="567460"/>
                      <a:pt x="465897" y="618008"/>
                      <a:pt x="473442" y="667802"/>
                    </a:cubicBezTo>
                    <a:cubicBezTo>
                      <a:pt x="476460" y="688927"/>
                      <a:pt x="484759" y="691945"/>
                      <a:pt x="502112" y="691191"/>
                    </a:cubicBezTo>
                    <a:cubicBezTo>
                      <a:pt x="542097" y="690436"/>
                      <a:pt x="582838" y="691945"/>
                      <a:pt x="622824" y="690436"/>
                    </a:cubicBezTo>
                    <a:cubicBezTo>
                      <a:pt x="645458" y="689682"/>
                      <a:pt x="656020" y="694208"/>
                      <a:pt x="656020" y="720614"/>
                    </a:cubicBezTo>
                    <a:cubicBezTo>
                      <a:pt x="654511" y="811149"/>
                      <a:pt x="654511" y="901684"/>
                      <a:pt x="656020" y="992218"/>
                    </a:cubicBezTo>
                    <a:cubicBezTo>
                      <a:pt x="656775" y="1017116"/>
                      <a:pt x="644703" y="1026169"/>
                      <a:pt x="625087" y="1030696"/>
                    </a:cubicBezTo>
                    <a:cubicBezTo>
                      <a:pt x="441755" y="1069173"/>
                      <a:pt x="274265" y="1015607"/>
                      <a:pt x="203346" y="811904"/>
                    </a:cubicBezTo>
                    <a:cubicBezTo>
                      <a:pt x="155816" y="676856"/>
                      <a:pt x="155062" y="537282"/>
                      <a:pt x="197311" y="400725"/>
                    </a:cubicBezTo>
                    <a:cubicBezTo>
                      <a:pt x="240315" y="261905"/>
                      <a:pt x="333113" y="174389"/>
                      <a:pt x="480986" y="154018"/>
                    </a:cubicBezTo>
                    <a:cubicBezTo>
                      <a:pt x="571521" y="141193"/>
                      <a:pt x="658284" y="154773"/>
                      <a:pt x="745046" y="192495"/>
                    </a:cubicBezTo>
                    <a:cubicBezTo>
                      <a:pt x="755608" y="152509"/>
                      <a:pt x="763907" y="114032"/>
                      <a:pt x="775978" y="75555"/>
                    </a:cubicBezTo>
                    <a:cubicBezTo>
                      <a:pt x="783523" y="51412"/>
                      <a:pt x="773716" y="43113"/>
                      <a:pt x="752590" y="34815"/>
                    </a:cubicBezTo>
                    <a:cubicBezTo>
                      <a:pt x="701287" y="15199"/>
                      <a:pt x="648475" y="6900"/>
                      <a:pt x="594909" y="2373"/>
                    </a:cubicBezTo>
                    <a:cubicBezTo>
                      <a:pt x="361028" y="-17243"/>
                      <a:pt x="136955" y="83854"/>
                      <a:pt x="46420" y="339614"/>
                    </a:cubicBezTo>
                    <a:cubicBezTo>
                      <a:pt x="-19218" y="523702"/>
                      <a:pt x="-13936" y="710052"/>
                      <a:pt x="53965" y="892630"/>
                    </a:cubicBezTo>
                    <a:cubicBezTo>
                      <a:pt x="105267" y="1029941"/>
                      <a:pt x="201084" y="1125757"/>
                      <a:pt x="344430" y="1164989"/>
                    </a:cubicBezTo>
                    <a:cubicBezTo>
                      <a:pt x="494567" y="1206484"/>
                      <a:pt x="643194" y="1188377"/>
                      <a:pt x="788049" y="1137828"/>
                    </a:cubicBezTo>
                    <a:cubicBezTo>
                      <a:pt x="809929" y="1130284"/>
                      <a:pt x="810683" y="1115949"/>
                      <a:pt x="810683" y="1097088"/>
                    </a:cubicBezTo>
                    <a:cubicBezTo>
                      <a:pt x="809929" y="959777"/>
                      <a:pt x="811438" y="823220"/>
                      <a:pt x="809929" y="685909"/>
                    </a:cubicBezTo>
                    <a:cubicBezTo>
                      <a:pt x="809929" y="661013"/>
                      <a:pt x="816719" y="654222"/>
                      <a:pt x="841617" y="654977"/>
                    </a:cubicBezTo>
                    <a:cubicBezTo>
                      <a:pt x="939696" y="657240"/>
                      <a:pt x="1519871" y="657240"/>
                      <a:pt x="1674535" y="661767"/>
                    </a:cubicBezTo>
                    <a:lnTo>
                      <a:pt x="1674535" y="507103"/>
                    </a:ln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120E39D-6C01-440F-8DC6-233B1A894A07}"/>
                  </a:ext>
                </a:extLst>
              </p:cNvPr>
              <p:cNvSpPr/>
              <p:nvPr/>
            </p:nvSpPr>
            <p:spPr>
              <a:xfrm>
                <a:off x="1674291" y="6016064"/>
                <a:ext cx="505986" cy="502125"/>
              </a:xfrm>
              <a:custGeom>
                <a:avLst/>
                <a:gdLst>
                  <a:gd name="connsiteX0" fmla="*/ 436854 w 505986"/>
                  <a:gd name="connsiteY0" fmla="*/ 0 h 502125"/>
                  <a:gd name="connsiteX1" fmla="*/ 505986 w 505986"/>
                  <a:gd name="connsiteY1" fmla="*/ 0 h 502125"/>
                  <a:gd name="connsiteX2" fmla="*/ 500144 w 505986"/>
                  <a:gd name="connsiteY2" fmla="*/ 369517 h 502125"/>
                  <a:gd name="connsiteX3" fmla="*/ 375025 w 505986"/>
                  <a:gd name="connsiteY3" fmla="*/ 498531 h 502125"/>
                  <a:gd name="connsiteX4" fmla="*/ 13966 w 505986"/>
                  <a:gd name="connsiteY4" fmla="*/ 502122 h 502125"/>
                  <a:gd name="connsiteX5" fmla="*/ 0 w 505986"/>
                  <a:gd name="connsiteY5" fmla="*/ 502077 h 502125"/>
                  <a:gd name="connsiteX6" fmla="*/ 0 w 505986"/>
                  <a:gd name="connsiteY6" fmla="*/ 432700 h 502125"/>
                  <a:gd name="connsiteX7" fmla="*/ 42020 w 505986"/>
                  <a:gd name="connsiteY7" fmla="*/ 432503 h 502125"/>
                  <a:gd name="connsiteX8" fmla="*/ 359932 w 505986"/>
                  <a:gd name="connsiteY8" fmla="*/ 430860 h 502125"/>
                  <a:gd name="connsiteX9" fmla="*/ 429551 w 505986"/>
                  <a:gd name="connsiteY9" fmla="*/ 362701 h 502125"/>
                  <a:gd name="connsiteX10" fmla="*/ 436854 w 505986"/>
                  <a:gd name="connsiteY10" fmla="*/ 0 h 50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986" h="502125">
                    <a:moveTo>
                      <a:pt x="436854" y="0"/>
                    </a:moveTo>
                    <a:lnTo>
                      <a:pt x="505986" y="0"/>
                    </a:lnTo>
                    <a:cubicBezTo>
                      <a:pt x="505500" y="487"/>
                      <a:pt x="501605" y="255108"/>
                      <a:pt x="500144" y="369517"/>
                    </a:cubicBezTo>
                    <a:cubicBezTo>
                      <a:pt x="499171" y="450821"/>
                      <a:pt x="455354" y="496584"/>
                      <a:pt x="375025" y="498531"/>
                    </a:cubicBezTo>
                    <a:cubicBezTo>
                      <a:pt x="254774" y="501453"/>
                      <a:pt x="134400" y="502183"/>
                      <a:pt x="13966" y="502122"/>
                    </a:cubicBezTo>
                    <a:lnTo>
                      <a:pt x="0" y="502077"/>
                    </a:lnTo>
                    <a:lnTo>
                      <a:pt x="0" y="432700"/>
                    </a:lnTo>
                    <a:lnTo>
                      <a:pt x="42020" y="432503"/>
                    </a:lnTo>
                    <a:cubicBezTo>
                      <a:pt x="204019" y="431712"/>
                      <a:pt x="356767" y="430860"/>
                      <a:pt x="359932" y="430860"/>
                    </a:cubicBezTo>
                    <a:cubicBezTo>
                      <a:pt x="416893" y="429886"/>
                      <a:pt x="426630" y="418689"/>
                      <a:pt x="429551" y="362701"/>
                    </a:cubicBezTo>
                    <a:cubicBezTo>
                      <a:pt x="433933" y="271661"/>
                      <a:pt x="435393" y="21907"/>
                      <a:pt x="436854" y="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47" name="Graphic 25">
            <a:extLst>
              <a:ext uri="{FF2B5EF4-FFF2-40B4-BE49-F238E27FC236}">
                <a16:creationId xmlns:a16="http://schemas.microsoft.com/office/drawing/2014/main" id="{3662A877-E78B-4267-94B9-43346A6346D7}"/>
              </a:ext>
            </a:extLst>
          </p:cNvPr>
          <p:cNvGrpSpPr/>
          <p:nvPr/>
        </p:nvGrpSpPr>
        <p:grpSpPr>
          <a:xfrm flipH="1">
            <a:off x="10213590" y="569831"/>
            <a:ext cx="1593959" cy="1059216"/>
            <a:chOff x="342288" y="5278574"/>
            <a:chExt cx="1920177" cy="1275995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D4AD307-9778-4D93-B32D-A724618FB304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AB74FBD-9CFB-4C4A-86BB-D3185A33D6B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7A82CCD-CA85-4BD7-819C-16A913A3D58A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B55D40B-8BC3-4B7A-9007-8488C06F8DE5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1911AA1-DB27-468F-862F-E766F096BE5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321F1B-5DDF-4169-A2EA-A7D09695ACD0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D199D21-96BD-4A05-B52D-160D9848AF5F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4759358-A52B-4C85-A475-E48E081FBD1A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6" name="Graphic 226">
            <a:extLst>
              <a:ext uri="{FF2B5EF4-FFF2-40B4-BE49-F238E27FC236}">
                <a16:creationId xmlns:a16="http://schemas.microsoft.com/office/drawing/2014/main" id="{2C132241-041E-4DDD-875A-9BB5F04E1D11}"/>
              </a:ext>
            </a:extLst>
          </p:cNvPr>
          <p:cNvGrpSpPr/>
          <p:nvPr/>
        </p:nvGrpSpPr>
        <p:grpSpPr>
          <a:xfrm>
            <a:off x="10547302" y="4971933"/>
            <a:ext cx="1423806" cy="1680611"/>
            <a:chOff x="3190967" y="4976140"/>
            <a:chExt cx="1594302" cy="1881859"/>
          </a:xfrm>
          <a:solidFill>
            <a:schemeClr val="accent4"/>
          </a:solidFill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3F8D7A2-A6C2-43D2-BC2A-DB35CED79180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005C422-78CC-4B99-80E4-4BA6FB19D590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EF56B2D-C034-4C47-BA05-E7827FAD005F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7B59446-045A-45AA-88AA-A8B0A0FA416E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12B1346-58B8-45A6-9287-8FE8850DAC1A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BEB69B3-CE62-498C-A5B7-D3258147D9DA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47C33E3-670D-4709-A41A-832418E3EB71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0FDEEA3-E336-46EF-9D3B-85B4CCFE4914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6A11BA4-DEA5-46C4-9DA6-105CE5A0F962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88C11F0-57B0-4FF2-9ED9-266B29D3157D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B0CDC96-B051-4883-94DA-55396BBBAA75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9" name="Group 115">
            <a:extLst>
              <a:ext uri="{FF2B5EF4-FFF2-40B4-BE49-F238E27FC236}">
                <a16:creationId xmlns:a16="http://schemas.microsoft.com/office/drawing/2014/main" id="{0298B6A6-31AA-4882-88DB-FA5C2983973C}"/>
              </a:ext>
            </a:extLst>
          </p:cNvPr>
          <p:cNvGrpSpPr/>
          <p:nvPr/>
        </p:nvGrpSpPr>
        <p:grpSpPr>
          <a:xfrm rot="16200000">
            <a:off x="10863001" y="3261903"/>
            <a:ext cx="805206" cy="1282403"/>
            <a:chOff x="6867874" y="3721883"/>
            <a:chExt cx="1093501" cy="1741553"/>
          </a:xfrm>
        </p:grpSpPr>
        <p:sp>
          <p:nvSpPr>
            <p:cNvPr id="200" name="Oval 7">
              <a:extLst>
                <a:ext uri="{FF2B5EF4-FFF2-40B4-BE49-F238E27FC236}">
                  <a16:creationId xmlns:a16="http://schemas.microsoft.com/office/drawing/2014/main" id="{8BDB61E0-1194-411C-883A-05978BA32CF5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Rounded Rectangle 108">
              <a:extLst>
                <a:ext uri="{FF2B5EF4-FFF2-40B4-BE49-F238E27FC236}">
                  <a16:creationId xmlns:a16="http://schemas.microsoft.com/office/drawing/2014/main" id="{B10F8B5B-83D9-41D5-81F9-430E6CD8EE6B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5369552-A0C0-48D2-8E8E-91F821BB3BBD}"/>
              </a:ext>
            </a:extLst>
          </p:cNvPr>
          <p:cNvGrpSpPr/>
          <p:nvPr/>
        </p:nvGrpSpPr>
        <p:grpSpPr>
          <a:xfrm rot="4083872">
            <a:off x="3375488" y="3079595"/>
            <a:ext cx="1588486" cy="1354527"/>
            <a:chOff x="2203944" y="3086356"/>
            <a:chExt cx="1794618" cy="1530300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974728D-D682-47B8-BB42-7AC6476AEFCD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3ABBA79F-71C6-4252-8012-AC01B5874C9D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39740E7-E3A1-4C01-87C9-5724C81BBD09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CD48630-98A5-49A8-8875-F76A88E89403}"/>
              </a:ext>
            </a:extLst>
          </p:cNvPr>
          <p:cNvGrpSpPr/>
          <p:nvPr/>
        </p:nvGrpSpPr>
        <p:grpSpPr>
          <a:xfrm rot="1334089">
            <a:off x="2310920" y="1362998"/>
            <a:ext cx="1376272" cy="1646389"/>
            <a:chOff x="4200129" y="1047775"/>
            <a:chExt cx="1554866" cy="1860035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A05075D-B224-423E-999D-E971743A190F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AA1B918-197D-4EB1-BB80-41C0ABD6C895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7C8822F-F1CD-4A63-8EE6-7C0DEE6CEEB1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D94FDD-821A-4843-8F55-B3BB99795A6D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1BC69FB-3C0B-4747-9DA2-5D2BE13E52DF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Graphic 81">
              <a:extLst>
                <a:ext uri="{FF2B5EF4-FFF2-40B4-BE49-F238E27FC236}">
                  <a16:creationId xmlns:a16="http://schemas.microsoft.com/office/drawing/2014/main" id="{5D098C22-BD9C-41DE-AC34-3E00A692D954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BEED036-AD1F-49F6-8F64-1E686860ADC9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AF1BE1C-E9B0-4782-BB31-A33ACDF0EC6C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B3386F3-B952-4C77-B90C-665736ECD3C9}"/>
              </a:ext>
            </a:extLst>
          </p:cNvPr>
          <p:cNvGrpSpPr/>
          <p:nvPr/>
        </p:nvGrpSpPr>
        <p:grpSpPr>
          <a:xfrm rot="20234180">
            <a:off x="3464137" y="1334151"/>
            <a:ext cx="1579169" cy="1635670"/>
            <a:chOff x="6563619" y="1067070"/>
            <a:chExt cx="1784092" cy="1847925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1CA2470-665B-49D8-9C91-9B62DF697B3C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3812671E-A6B2-4045-A03A-5C37DC45DB45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443FEC8-BAFC-45CC-924F-6B84AAA36A56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99A5E59-CEA8-48F4-94DA-8BF356DE13DC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23ACCC1-2EFA-4E88-BED7-988E635C285F}"/>
              </a:ext>
            </a:extLst>
          </p:cNvPr>
          <p:cNvGrpSpPr/>
          <p:nvPr/>
        </p:nvGrpSpPr>
        <p:grpSpPr>
          <a:xfrm rot="17422342">
            <a:off x="2183561" y="3187278"/>
            <a:ext cx="1571701" cy="1274220"/>
            <a:chOff x="8213001" y="3218811"/>
            <a:chExt cx="1775655" cy="1439571"/>
          </a:xfrm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559F6EA-E20B-4632-8A04-D7E526B3C50E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5FD280AC-11B0-4041-8F14-BD94B2773EA2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3F4E7F4-1FE0-48A2-A83E-D2F21CF0440C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843D688-82DF-4996-849C-3D063F30293F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501EC95-02F7-4283-800A-86A2B792941E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6803E73-C8A4-401F-A6C5-442792175F0A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7E24FA2-968A-4A52-9933-21220F691EAA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568CA98-96D3-4CC9-AA93-2D7501D06ABF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66143FE-FF0A-433C-AD1D-EB9E2C6A035C}"/>
              </a:ext>
            </a:extLst>
          </p:cNvPr>
          <p:cNvGrpSpPr/>
          <p:nvPr/>
        </p:nvGrpSpPr>
        <p:grpSpPr>
          <a:xfrm>
            <a:off x="245309" y="1194320"/>
            <a:ext cx="1981770" cy="5020829"/>
            <a:chOff x="896897" y="372794"/>
            <a:chExt cx="2425766" cy="6145697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B7FDD73-6E4B-4626-967A-17539AC6E206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67E7196-6FAF-4158-88E5-DEBA7734A07D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8FD80FD-22DE-48D2-A2B9-07C2FB52490E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4CA6D16-A5BD-43DA-9C0B-5BA1D5555955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DBE5B9DF-1BEA-49E0-8BD3-7EE7CCD9D5FD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674DF65-6782-4285-8981-932A064F71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178E556-C822-4677-AB36-8152FA4BDA4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AE9CF57-6795-42FF-A09E-F655806F00A3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DC835CA2-1451-4E43-9533-249A97DC8A44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5B19975D-C59F-43C9-B53D-AD372D070692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EF59D05B-D368-4326-9ABA-3A043F3297BB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735BE42-AD3C-4A6A-9E68-30AAA33B67C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BEDF141-C02F-4791-9CBC-A012F9979D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5DF247CB-6826-4142-A272-35DB43ABF730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6F17873-AAA6-4B41-B757-D6A5B93CC241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09EAF7B-7601-4687-BCFB-2BA982E0D475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C12C959-76F5-4C70-B282-AC502D0B7EF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A5C4D70-378B-4476-8CFB-CFBA7B45259D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0" name="Graphic 299">
            <a:extLst>
              <a:ext uri="{FF2B5EF4-FFF2-40B4-BE49-F238E27FC236}">
                <a16:creationId xmlns:a16="http://schemas.microsoft.com/office/drawing/2014/main" id="{981A014B-7FBC-4A34-A276-E315E339EF59}"/>
              </a:ext>
            </a:extLst>
          </p:cNvPr>
          <p:cNvGrpSpPr/>
          <p:nvPr/>
        </p:nvGrpSpPr>
        <p:grpSpPr>
          <a:xfrm>
            <a:off x="1875108" y="4528310"/>
            <a:ext cx="2123328" cy="2033547"/>
            <a:chOff x="5671581" y="2568773"/>
            <a:chExt cx="3185568" cy="3050872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2AB5AC-1E7E-44B7-9344-FC69F79A2E4B}"/>
                </a:ext>
              </a:extLst>
            </p:cNvPr>
            <p:cNvSpPr/>
            <p:nvPr/>
          </p:nvSpPr>
          <p:spPr>
            <a:xfrm>
              <a:off x="7086229" y="2833114"/>
              <a:ext cx="803463" cy="419242"/>
            </a:xfrm>
            <a:custGeom>
              <a:avLst/>
              <a:gdLst>
                <a:gd name="connsiteX0" fmla="*/ 803464 w 803463"/>
                <a:gd name="connsiteY0" fmla="*/ 419242 h 419242"/>
                <a:gd name="connsiteX1" fmla="*/ 39735 w 803463"/>
                <a:gd name="connsiteY1" fmla="*/ 419242 h 419242"/>
                <a:gd name="connsiteX2" fmla="*/ 0 w 803463"/>
                <a:gd name="connsiteY2" fmla="*/ 379507 h 419242"/>
                <a:gd name="connsiteX3" fmla="*/ 0 w 803463"/>
                <a:gd name="connsiteY3" fmla="*/ 0 h 419242"/>
                <a:gd name="connsiteX4" fmla="*/ 803464 w 803463"/>
                <a:gd name="connsiteY4" fmla="*/ 0 h 419242"/>
                <a:gd name="connsiteX5" fmla="*/ 803464 w 803463"/>
                <a:gd name="connsiteY5" fmla="*/ 419242 h 4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63" h="419242">
                  <a:moveTo>
                    <a:pt x="803464" y="419242"/>
                  </a:moveTo>
                  <a:lnTo>
                    <a:pt x="39735" y="419242"/>
                  </a:lnTo>
                  <a:cubicBezTo>
                    <a:pt x="17847" y="419242"/>
                    <a:pt x="0" y="401395"/>
                    <a:pt x="0" y="379507"/>
                  </a:cubicBezTo>
                  <a:lnTo>
                    <a:pt x="0" y="0"/>
                  </a:lnTo>
                  <a:lnTo>
                    <a:pt x="803464" y="0"/>
                  </a:lnTo>
                  <a:lnTo>
                    <a:pt x="803464" y="419242"/>
                  </a:ln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C5419F1-FB1E-4C30-8D7F-6B938EAB43D6}"/>
                </a:ext>
              </a:extLst>
            </p:cNvPr>
            <p:cNvSpPr/>
            <p:nvPr/>
          </p:nvSpPr>
          <p:spPr>
            <a:xfrm>
              <a:off x="6727936" y="2568773"/>
              <a:ext cx="1562813" cy="484906"/>
            </a:xfrm>
            <a:custGeom>
              <a:avLst/>
              <a:gdLst>
                <a:gd name="connsiteX0" fmla="*/ 810198 w 1562813"/>
                <a:gd name="connsiteY0" fmla="*/ 0 h 484906"/>
                <a:gd name="connsiteX1" fmla="*/ 0 w 1562813"/>
                <a:gd name="connsiteY1" fmla="*/ 142441 h 484906"/>
                <a:gd name="connsiteX2" fmla="*/ 851954 w 1562813"/>
                <a:gd name="connsiteY2" fmla="*/ 484907 h 484906"/>
                <a:gd name="connsiteX3" fmla="*/ 1562814 w 1562813"/>
                <a:gd name="connsiteY3" fmla="*/ 125604 h 4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84906">
                  <a:moveTo>
                    <a:pt x="810198" y="0"/>
                  </a:moveTo>
                  <a:lnTo>
                    <a:pt x="0" y="142441"/>
                  </a:lnTo>
                  <a:lnTo>
                    <a:pt x="851954" y="484907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1D222D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5C620BF6-CD5A-4D09-A2DB-6370BF0D1D2B}"/>
                </a:ext>
              </a:extLst>
            </p:cNvPr>
            <p:cNvSpPr/>
            <p:nvPr/>
          </p:nvSpPr>
          <p:spPr>
            <a:xfrm>
              <a:off x="6727936" y="2568773"/>
              <a:ext cx="1562813" cy="403415"/>
            </a:xfrm>
            <a:custGeom>
              <a:avLst/>
              <a:gdLst>
                <a:gd name="connsiteX0" fmla="*/ 810198 w 1562813"/>
                <a:gd name="connsiteY0" fmla="*/ 0 h 403415"/>
                <a:gd name="connsiteX1" fmla="*/ 0 w 1562813"/>
                <a:gd name="connsiteY1" fmla="*/ 142441 h 403415"/>
                <a:gd name="connsiteX2" fmla="*/ 873506 w 1562813"/>
                <a:gd name="connsiteY2" fmla="*/ 403416 h 403415"/>
                <a:gd name="connsiteX3" fmla="*/ 1562814 w 1562813"/>
                <a:gd name="connsiteY3" fmla="*/ 125604 h 40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03415">
                  <a:moveTo>
                    <a:pt x="810198" y="0"/>
                  </a:moveTo>
                  <a:lnTo>
                    <a:pt x="0" y="142441"/>
                  </a:lnTo>
                  <a:lnTo>
                    <a:pt x="873506" y="403416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33333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BC92FA-DD34-418B-AD2B-75D36073D834}"/>
                </a:ext>
              </a:extLst>
            </p:cNvPr>
            <p:cNvSpPr/>
            <p:nvPr/>
          </p:nvSpPr>
          <p:spPr>
            <a:xfrm>
              <a:off x="7095867" y="3238994"/>
              <a:ext cx="802153" cy="970922"/>
            </a:xfrm>
            <a:custGeom>
              <a:avLst/>
              <a:gdLst>
                <a:gd name="connsiteX0" fmla="*/ 801907 w 802153"/>
                <a:gd name="connsiteY0" fmla="*/ 249755 h 970922"/>
                <a:gd name="connsiteX1" fmla="*/ 768233 w 802153"/>
                <a:gd name="connsiteY1" fmla="*/ 215744 h 970922"/>
                <a:gd name="connsiteX2" fmla="*/ 755437 w 802153"/>
                <a:gd name="connsiteY2" fmla="*/ 230897 h 970922"/>
                <a:gd name="connsiteX3" fmla="*/ 744661 w 802153"/>
                <a:gd name="connsiteY3" fmla="*/ 262551 h 970922"/>
                <a:gd name="connsiteX4" fmla="*/ 728834 w 802153"/>
                <a:gd name="connsiteY4" fmla="*/ 271643 h 970922"/>
                <a:gd name="connsiteX5" fmla="*/ 721763 w 802153"/>
                <a:gd name="connsiteY5" fmla="*/ 250091 h 970922"/>
                <a:gd name="connsiteX6" fmla="*/ 727824 w 802153"/>
                <a:gd name="connsiteY6" fmla="*/ 106303 h 970922"/>
                <a:gd name="connsiteX7" fmla="*/ 695497 w 802153"/>
                <a:gd name="connsiteY7" fmla="*/ 11679 h 970922"/>
                <a:gd name="connsiteX8" fmla="*/ 683037 w 802153"/>
                <a:gd name="connsiteY8" fmla="*/ 7301 h 970922"/>
                <a:gd name="connsiteX9" fmla="*/ 131793 w 802153"/>
                <a:gd name="connsiteY9" fmla="*/ 903 h 970922"/>
                <a:gd name="connsiteX10" fmla="*/ 103506 w 802153"/>
                <a:gd name="connsiteY10" fmla="*/ 7638 h 970922"/>
                <a:gd name="connsiteX11" fmla="*/ 77241 w 802153"/>
                <a:gd name="connsiteY11" fmla="*/ 55792 h 970922"/>
                <a:gd name="connsiteX12" fmla="*/ 70843 w 802153"/>
                <a:gd name="connsiteY12" fmla="*/ 130548 h 970922"/>
                <a:gd name="connsiteX13" fmla="*/ 74884 w 802153"/>
                <a:gd name="connsiteY13" fmla="*/ 242683 h 970922"/>
                <a:gd name="connsiteX14" fmla="*/ 66128 w 802153"/>
                <a:gd name="connsiteY14" fmla="*/ 271643 h 970922"/>
                <a:gd name="connsiteX15" fmla="*/ 53332 w 802153"/>
                <a:gd name="connsiteY15" fmla="*/ 263224 h 970922"/>
                <a:gd name="connsiteX16" fmla="*/ 43567 w 802153"/>
                <a:gd name="connsiteY16" fmla="*/ 236285 h 970922"/>
                <a:gd name="connsiteX17" fmla="*/ 31781 w 802153"/>
                <a:gd name="connsiteY17" fmla="*/ 221805 h 970922"/>
                <a:gd name="connsiteX18" fmla="*/ 1474 w 802153"/>
                <a:gd name="connsiteY18" fmla="*/ 240326 h 970922"/>
                <a:gd name="connsiteX19" fmla="*/ 36158 w 802153"/>
                <a:gd name="connsiteY19" fmla="*/ 425197 h 970922"/>
                <a:gd name="connsiteX20" fmla="*/ 59730 w 802153"/>
                <a:gd name="connsiteY20" fmla="*/ 455167 h 970922"/>
                <a:gd name="connsiteX21" fmla="*/ 102833 w 802153"/>
                <a:gd name="connsiteY21" fmla="*/ 527903 h 970922"/>
                <a:gd name="connsiteX22" fmla="*/ 162099 w 802153"/>
                <a:gd name="connsiteY22" fmla="*/ 654180 h 970922"/>
                <a:gd name="connsiteX23" fmla="*/ 170518 w 802153"/>
                <a:gd name="connsiteY23" fmla="*/ 673038 h 970922"/>
                <a:gd name="connsiteX24" fmla="*/ 170518 w 802153"/>
                <a:gd name="connsiteY24" fmla="*/ 777428 h 970922"/>
                <a:gd name="connsiteX25" fmla="*/ 385359 w 802153"/>
                <a:gd name="connsiteY25" fmla="*/ 967349 h 970922"/>
                <a:gd name="connsiteX26" fmla="*/ 405563 w 802153"/>
                <a:gd name="connsiteY26" fmla="*/ 964319 h 970922"/>
                <a:gd name="connsiteX27" fmla="*/ 620067 w 802153"/>
                <a:gd name="connsiteY27" fmla="*/ 778101 h 970922"/>
                <a:gd name="connsiteX28" fmla="*/ 619730 w 802153"/>
                <a:gd name="connsiteY28" fmla="*/ 722539 h 970922"/>
                <a:gd name="connsiteX29" fmla="*/ 650373 w 802153"/>
                <a:gd name="connsiteY29" fmla="*/ 645425 h 970922"/>
                <a:gd name="connsiteX30" fmla="*/ 694487 w 802153"/>
                <a:gd name="connsiteY30" fmla="*/ 560230 h 970922"/>
                <a:gd name="connsiteX31" fmla="*/ 750386 w 802153"/>
                <a:gd name="connsiteY31" fmla="*/ 446075 h 970922"/>
                <a:gd name="connsiteX32" fmla="*/ 775304 w 802153"/>
                <a:gd name="connsiteY32" fmla="*/ 413074 h 970922"/>
                <a:gd name="connsiteX33" fmla="*/ 801907 w 802153"/>
                <a:gd name="connsiteY33" fmla="*/ 249755 h 97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2153" h="970922">
                  <a:moveTo>
                    <a:pt x="801907" y="249755"/>
                  </a:moveTo>
                  <a:cubicBezTo>
                    <a:pt x="801233" y="225173"/>
                    <a:pt x="793152" y="217428"/>
                    <a:pt x="768233" y="215744"/>
                  </a:cubicBezTo>
                  <a:cubicBezTo>
                    <a:pt x="758804" y="216417"/>
                    <a:pt x="757457" y="224499"/>
                    <a:pt x="755437" y="230897"/>
                  </a:cubicBezTo>
                  <a:cubicBezTo>
                    <a:pt x="752069" y="241336"/>
                    <a:pt x="748702" y="252112"/>
                    <a:pt x="744661" y="262551"/>
                  </a:cubicBezTo>
                  <a:cubicBezTo>
                    <a:pt x="741630" y="269622"/>
                    <a:pt x="736579" y="273327"/>
                    <a:pt x="728834" y="271643"/>
                  </a:cubicBezTo>
                  <a:cubicBezTo>
                    <a:pt x="721426" y="269959"/>
                    <a:pt x="721763" y="252785"/>
                    <a:pt x="721763" y="250091"/>
                  </a:cubicBezTo>
                  <a:cubicBezTo>
                    <a:pt x="725130" y="202274"/>
                    <a:pt x="729508" y="154457"/>
                    <a:pt x="727824" y="106303"/>
                  </a:cubicBezTo>
                  <a:cubicBezTo>
                    <a:pt x="726477" y="71956"/>
                    <a:pt x="720416" y="38281"/>
                    <a:pt x="695497" y="11679"/>
                  </a:cubicBezTo>
                  <a:cubicBezTo>
                    <a:pt x="691793" y="8985"/>
                    <a:pt x="687415" y="7301"/>
                    <a:pt x="683037" y="7301"/>
                  </a:cubicBezTo>
                  <a:cubicBezTo>
                    <a:pt x="654414" y="6291"/>
                    <a:pt x="147283" y="3934"/>
                    <a:pt x="131793" y="903"/>
                  </a:cubicBezTo>
                  <a:cubicBezTo>
                    <a:pt x="122027" y="-1117"/>
                    <a:pt x="111588" y="-107"/>
                    <a:pt x="103506" y="7638"/>
                  </a:cubicBezTo>
                  <a:cubicBezTo>
                    <a:pt x="90710" y="21781"/>
                    <a:pt x="82965" y="38281"/>
                    <a:pt x="77241" y="55792"/>
                  </a:cubicBezTo>
                  <a:cubicBezTo>
                    <a:pt x="69159" y="80374"/>
                    <a:pt x="70169" y="105966"/>
                    <a:pt x="70843" y="130548"/>
                  </a:cubicBezTo>
                  <a:cubicBezTo>
                    <a:pt x="71853" y="167927"/>
                    <a:pt x="69159" y="205642"/>
                    <a:pt x="74884" y="242683"/>
                  </a:cubicBezTo>
                  <a:cubicBezTo>
                    <a:pt x="75894" y="248071"/>
                    <a:pt x="73536" y="270969"/>
                    <a:pt x="66128" y="271643"/>
                  </a:cubicBezTo>
                  <a:cubicBezTo>
                    <a:pt x="59393" y="272316"/>
                    <a:pt x="55689" y="268949"/>
                    <a:pt x="53332" y="263224"/>
                  </a:cubicBezTo>
                  <a:cubicBezTo>
                    <a:pt x="49291" y="254469"/>
                    <a:pt x="47271" y="245377"/>
                    <a:pt x="43567" y="236285"/>
                  </a:cubicBezTo>
                  <a:cubicBezTo>
                    <a:pt x="41209" y="230561"/>
                    <a:pt x="40536" y="222816"/>
                    <a:pt x="31781" y="221805"/>
                  </a:cubicBezTo>
                  <a:cubicBezTo>
                    <a:pt x="9219" y="220122"/>
                    <a:pt x="2821" y="223489"/>
                    <a:pt x="1474" y="240326"/>
                  </a:cubicBezTo>
                  <a:cubicBezTo>
                    <a:pt x="-3577" y="304980"/>
                    <a:pt x="3494" y="367614"/>
                    <a:pt x="36158" y="425197"/>
                  </a:cubicBezTo>
                  <a:cubicBezTo>
                    <a:pt x="42220" y="435972"/>
                    <a:pt x="47607" y="448095"/>
                    <a:pt x="59730" y="455167"/>
                  </a:cubicBezTo>
                  <a:cubicBezTo>
                    <a:pt x="87343" y="471330"/>
                    <a:pt x="100812" y="495239"/>
                    <a:pt x="102833" y="527903"/>
                  </a:cubicBezTo>
                  <a:cubicBezTo>
                    <a:pt x="105527" y="577404"/>
                    <a:pt x="122027" y="621853"/>
                    <a:pt x="162099" y="654180"/>
                  </a:cubicBezTo>
                  <a:cubicBezTo>
                    <a:pt x="168161" y="659232"/>
                    <a:pt x="170518" y="664956"/>
                    <a:pt x="170518" y="673038"/>
                  </a:cubicBezTo>
                  <a:cubicBezTo>
                    <a:pt x="170181" y="707722"/>
                    <a:pt x="170518" y="742407"/>
                    <a:pt x="170518" y="777428"/>
                  </a:cubicBezTo>
                  <a:cubicBezTo>
                    <a:pt x="180620" y="796285"/>
                    <a:pt x="367174" y="950512"/>
                    <a:pt x="385359" y="967349"/>
                  </a:cubicBezTo>
                  <a:cubicBezTo>
                    <a:pt x="393104" y="974421"/>
                    <a:pt x="399502" y="969707"/>
                    <a:pt x="405563" y="964319"/>
                  </a:cubicBezTo>
                  <a:cubicBezTo>
                    <a:pt x="428798" y="943441"/>
                    <a:pt x="615353" y="786520"/>
                    <a:pt x="620067" y="778101"/>
                  </a:cubicBezTo>
                  <a:cubicBezTo>
                    <a:pt x="620067" y="759580"/>
                    <a:pt x="621750" y="741060"/>
                    <a:pt x="619730" y="722539"/>
                  </a:cubicBezTo>
                  <a:cubicBezTo>
                    <a:pt x="616363" y="690885"/>
                    <a:pt x="624108" y="666640"/>
                    <a:pt x="650373" y="645425"/>
                  </a:cubicBezTo>
                  <a:cubicBezTo>
                    <a:pt x="676303" y="624547"/>
                    <a:pt x="695497" y="595251"/>
                    <a:pt x="694487" y="560230"/>
                  </a:cubicBezTo>
                  <a:cubicBezTo>
                    <a:pt x="693476" y="511739"/>
                    <a:pt x="714018" y="475371"/>
                    <a:pt x="750386" y="446075"/>
                  </a:cubicBezTo>
                  <a:cubicBezTo>
                    <a:pt x="761498" y="436983"/>
                    <a:pt x="769916" y="426207"/>
                    <a:pt x="775304" y="413074"/>
                  </a:cubicBezTo>
                  <a:cubicBezTo>
                    <a:pt x="796856" y="361216"/>
                    <a:pt x="803591" y="305990"/>
                    <a:pt x="801907" y="249755"/>
                  </a:cubicBezTo>
                  <a:close/>
                </a:path>
              </a:pathLst>
            </a:custGeom>
            <a:solidFill>
              <a:srgbClr val="FDC69A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DC25CE0C-3550-4DA3-84E3-CC4B14A5BAA8}"/>
                </a:ext>
              </a:extLst>
            </p:cNvPr>
            <p:cNvSpPr/>
            <p:nvPr/>
          </p:nvSpPr>
          <p:spPr>
            <a:xfrm>
              <a:off x="6364930" y="4179741"/>
              <a:ext cx="2491221" cy="1440441"/>
            </a:xfrm>
            <a:custGeom>
              <a:avLst/>
              <a:gdLst>
                <a:gd name="connsiteX0" fmla="*/ 2431942 w 2491221"/>
                <a:gd name="connsiteY0" fmla="*/ 1045244 h 1440441"/>
                <a:gd name="connsiteX1" fmla="*/ 2260541 w 2491221"/>
                <a:gd name="connsiteY1" fmla="*/ 674829 h 1440441"/>
                <a:gd name="connsiteX2" fmla="*/ 1929188 w 2491221"/>
                <a:gd name="connsiteY2" fmla="*/ 130656 h 1440441"/>
                <a:gd name="connsiteX3" fmla="*/ 1903596 w 2491221"/>
                <a:gd name="connsiteY3" fmla="*/ 110788 h 1440441"/>
                <a:gd name="connsiteX4" fmla="*/ 1650030 w 2491221"/>
                <a:gd name="connsiteY4" fmla="*/ 31317 h 1440441"/>
                <a:gd name="connsiteX5" fmla="*/ 1526446 w 2491221"/>
                <a:gd name="connsiteY5" fmla="*/ 0 h 1440441"/>
                <a:gd name="connsiteX6" fmla="*/ 1534528 w 2491221"/>
                <a:gd name="connsiteY6" fmla="*/ 26603 h 1440441"/>
                <a:gd name="connsiteX7" fmla="*/ 1526109 w 2491221"/>
                <a:gd name="connsiteY7" fmla="*/ 44113 h 1440441"/>
                <a:gd name="connsiteX8" fmla="*/ 1442261 w 2491221"/>
                <a:gd name="connsiteY8" fmla="*/ 69032 h 1440441"/>
                <a:gd name="connsiteX9" fmla="*/ 1431149 w 2491221"/>
                <a:gd name="connsiteY9" fmla="*/ 72736 h 1440441"/>
                <a:gd name="connsiteX10" fmla="*/ 1421720 w 2491221"/>
                <a:gd name="connsiteY10" fmla="*/ 81491 h 1440441"/>
                <a:gd name="connsiteX11" fmla="*/ 1430475 w 2491221"/>
                <a:gd name="connsiteY11" fmla="*/ 90247 h 1440441"/>
                <a:gd name="connsiteX12" fmla="*/ 1443271 w 2491221"/>
                <a:gd name="connsiteY12" fmla="*/ 94287 h 1440441"/>
                <a:gd name="connsiteX13" fmla="*/ 1504895 w 2491221"/>
                <a:gd name="connsiteY13" fmla="*/ 111124 h 1440441"/>
                <a:gd name="connsiteX14" fmla="*/ 1509946 w 2491221"/>
                <a:gd name="connsiteY14" fmla="*/ 127625 h 1440441"/>
                <a:gd name="connsiteX15" fmla="*/ 1457414 w 2491221"/>
                <a:gd name="connsiteY15" fmla="*/ 188912 h 1440441"/>
                <a:gd name="connsiteX16" fmla="*/ 1154348 w 2491221"/>
                <a:gd name="connsiteY16" fmla="*/ 540469 h 1440441"/>
                <a:gd name="connsiteX17" fmla="*/ 1121347 w 2491221"/>
                <a:gd name="connsiteY17" fmla="*/ 541142 h 1440441"/>
                <a:gd name="connsiteX18" fmla="*/ 732411 w 2491221"/>
                <a:gd name="connsiteY18" fmla="*/ 127625 h 1440441"/>
                <a:gd name="connsiteX19" fmla="*/ 737462 w 2491221"/>
                <a:gd name="connsiteY19" fmla="*/ 109441 h 1440441"/>
                <a:gd name="connsiteX20" fmla="*/ 778208 w 2491221"/>
                <a:gd name="connsiteY20" fmla="*/ 94287 h 1440441"/>
                <a:gd name="connsiteX21" fmla="*/ 815923 w 2491221"/>
                <a:gd name="connsiteY21" fmla="*/ 78797 h 1440441"/>
                <a:gd name="connsiteX22" fmla="*/ 795382 w 2491221"/>
                <a:gd name="connsiteY22" fmla="*/ 69032 h 1440441"/>
                <a:gd name="connsiteX23" fmla="*/ 726687 w 2491221"/>
                <a:gd name="connsiteY23" fmla="*/ 46470 h 1440441"/>
                <a:gd name="connsiteX24" fmla="*/ 714901 w 2491221"/>
                <a:gd name="connsiteY24" fmla="*/ 18521 h 1440441"/>
                <a:gd name="connsiteX25" fmla="*/ 714564 w 2491221"/>
                <a:gd name="connsiteY25" fmla="*/ 7408 h 1440441"/>
                <a:gd name="connsiteX26" fmla="*/ 324618 w 2491221"/>
                <a:gd name="connsiteY26" fmla="*/ 119880 h 1440441"/>
                <a:gd name="connsiteX27" fmla="*/ 311148 w 2491221"/>
                <a:gd name="connsiteY27" fmla="*/ 131329 h 1440441"/>
                <a:gd name="connsiteX28" fmla="*/ 232688 w 2491221"/>
                <a:gd name="connsiteY28" fmla="*/ 320241 h 1440441"/>
                <a:gd name="connsiteX29" fmla="*/ 0 w 2491221"/>
                <a:gd name="connsiteY29" fmla="*/ 956344 h 1440441"/>
                <a:gd name="connsiteX30" fmla="*/ 1636897 w 2491221"/>
                <a:gd name="connsiteY30" fmla="*/ 966783 h 1440441"/>
                <a:gd name="connsiteX31" fmla="*/ 1636897 w 2491221"/>
                <a:gd name="connsiteY31" fmla="*/ 968467 h 1440441"/>
                <a:gd name="connsiteX32" fmla="*/ 1643295 w 2491221"/>
                <a:gd name="connsiteY32" fmla="*/ 1258064 h 1440441"/>
                <a:gd name="connsiteX33" fmla="*/ 1674275 w 2491221"/>
                <a:gd name="connsiteY33" fmla="*/ 1256717 h 1440441"/>
                <a:gd name="connsiteX34" fmla="*/ 1687072 w 2491221"/>
                <a:gd name="connsiteY34" fmla="*/ 1268503 h 1440441"/>
                <a:gd name="connsiteX35" fmla="*/ 1702898 w 2491221"/>
                <a:gd name="connsiteY35" fmla="*/ 1294769 h 1440441"/>
                <a:gd name="connsiteX36" fmla="*/ 1954781 w 2491221"/>
                <a:gd name="connsiteY36" fmla="*/ 1376597 h 1440441"/>
                <a:gd name="connsiteX37" fmla="*/ 2491209 w 2491221"/>
                <a:gd name="connsiteY37" fmla="*/ 1437884 h 1440441"/>
                <a:gd name="connsiteX38" fmla="*/ 2431942 w 2491221"/>
                <a:gd name="connsiteY38" fmla="*/ 1045244 h 144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1221" h="1440441">
                  <a:moveTo>
                    <a:pt x="2431942" y="1045244"/>
                  </a:moveTo>
                  <a:cubicBezTo>
                    <a:pt x="2387156" y="916272"/>
                    <a:pt x="2325869" y="794709"/>
                    <a:pt x="2260541" y="674829"/>
                  </a:cubicBezTo>
                  <a:cubicBezTo>
                    <a:pt x="2158845" y="487937"/>
                    <a:pt x="2046711" y="307781"/>
                    <a:pt x="1929188" y="130656"/>
                  </a:cubicBezTo>
                  <a:cubicBezTo>
                    <a:pt x="1922453" y="120553"/>
                    <a:pt x="1914708" y="114829"/>
                    <a:pt x="1903596" y="110788"/>
                  </a:cubicBezTo>
                  <a:cubicBezTo>
                    <a:pt x="1819747" y="82165"/>
                    <a:pt x="1735562" y="54889"/>
                    <a:pt x="1650030" y="31317"/>
                  </a:cubicBezTo>
                  <a:cubicBezTo>
                    <a:pt x="1608948" y="19868"/>
                    <a:pt x="1568539" y="7072"/>
                    <a:pt x="1526446" y="0"/>
                  </a:cubicBezTo>
                  <a:cubicBezTo>
                    <a:pt x="1523415" y="10439"/>
                    <a:pt x="1530487" y="18184"/>
                    <a:pt x="1534528" y="26603"/>
                  </a:cubicBezTo>
                  <a:cubicBezTo>
                    <a:pt x="1539579" y="37041"/>
                    <a:pt x="1537559" y="41756"/>
                    <a:pt x="1526109" y="44113"/>
                  </a:cubicBezTo>
                  <a:cubicBezTo>
                    <a:pt x="1497486" y="50174"/>
                    <a:pt x="1470547" y="61624"/>
                    <a:pt x="1442261" y="69032"/>
                  </a:cubicBezTo>
                  <a:cubicBezTo>
                    <a:pt x="1438557" y="70042"/>
                    <a:pt x="1434516" y="71052"/>
                    <a:pt x="1431149" y="72736"/>
                  </a:cubicBezTo>
                  <a:cubicBezTo>
                    <a:pt x="1427108" y="74420"/>
                    <a:pt x="1422057" y="76777"/>
                    <a:pt x="1421720" y="81491"/>
                  </a:cubicBezTo>
                  <a:cubicBezTo>
                    <a:pt x="1421383" y="86879"/>
                    <a:pt x="1426434" y="88563"/>
                    <a:pt x="1430475" y="90247"/>
                  </a:cubicBezTo>
                  <a:cubicBezTo>
                    <a:pt x="1434516" y="91930"/>
                    <a:pt x="1438894" y="92940"/>
                    <a:pt x="1443271" y="94287"/>
                  </a:cubicBezTo>
                  <a:cubicBezTo>
                    <a:pt x="1463812" y="99339"/>
                    <a:pt x="1484017" y="107084"/>
                    <a:pt x="1504895" y="111124"/>
                  </a:cubicBezTo>
                  <a:cubicBezTo>
                    <a:pt x="1517691" y="113482"/>
                    <a:pt x="1517691" y="118533"/>
                    <a:pt x="1509946" y="127625"/>
                  </a:cubicBezTo>
                  <a:cubicBezTo>
                    <a:pt x="1492435" y="148166"/>
                    <a:pt x="1474925" y="168707"/>
                    <a:pt x="1457414" y="188912"/>
                  </a:cubicBezTo>
                  <a:cubicBezTo>
                    <a:pt x="1356729" y="306434"/>
                    <a:pt x="1254360" y="422610"/>
                    <a:pt x="1154348" y="540469"/>
                  </a:cubicBezTo>
                  <a:cubicBezTo>
                    <a:pt x="1138857" y="558653"/>
                    <a:pt x="1137847" y="558990"/>
                    <a:pt x="1121347" y="541142"/>
                  </a:cubicBezTo>
                  <a:cubicBezTo>
                    <a:pt x="1091040" y="507805"/>
                    <a:pt x="782922" y="181167"/>
                    <a:pt x="732411" y="127625"/>
                  </a:cubicBezTo>
                  <a:cubicBezTo>
                    <a:pt x="721972" y="116512"/>
                    <a:pt x="727023" y="113145"/>
                    <a:pt x="737462" y="109441"/>
                  </a:cubicBezTo>
                  <a:cubicBezTo>
                    <a:pt x="750932" y="104390"/>
                    <a:pt x="765075" y="100012"/>
                    <a:pt x="778208" y="94287"/>
                  </a:cubicBezTo>
                  <a:cubicBezTo>
                    <a:pt x="790331" y="88900"/>
                    <a:pt x="804811" y="88226"/>
                    <a:pt x="815923" y="78797"/>
                  </a:cubicBezTo>
                  <a:cubicBezTo>
                    <a:pt x="809188" y="73073"/>
                    <a:pt x="802117" y="71389"/>
                    <a:pt x="795382" y="69032"/>
                  </a:cubicBezTo>
                  <a:cubicBezTo>
                    <a:pt x="772483" y="61624"/>
                    <a:pt x="749585" y="54215"/>
                    <a:pt x="726687" y="46470"/>
                  </a:cubicBezTo>
                  <a:cubicBezTo>
                    <a:pt x="712207" y="41756"/>
                    <a:pt x="702105" y="35021"/>
                    <a:pt x="714901" y="18521"/>
                  </a:cubicBezTo>
                  <a:cubicBezTo>
                    <a:pt x="717595" y="15153"/>
                    <a:pt x="716921" y="11113"/>
                    <a:pt x="714564" y="7408"/>
                  </a:cubicBezTo>
                  <a:cubicBezTo>
                    <a:pt x="582898" y="39399"/>
                    <a:pt x="453253" y="78461"/>
                    <a:pt x="324618" y="119880"/>
                  </a:cubicBezTo>
                  <a:cubicBezTo>
                    <a:pt x="318557" y="121900"/>
                    <a:pt x="313842" y="124594"/>
                    <a:pt x="311148" y="131329"/>
                  </a:cubicBezTo>
                  <a:cubicBezTo>
                    <a:pt x="285220" y="194299"/>
                    <a:pt x="258954" y="257270"/>
                    <a:pt x="232688" y="320241"/>
                  </a:cubicBezTo>
                  <a:cubicBezTo>
                    <a:pt x="238413" y="325628"/>
                    <a:pt x="0" y="956344"/>
                    <a:pt x="0" y="956344"/>
                  </a:cubicBezTo>
                  <a:cubicBezTo>
                    <a:pt x="0" y="956344"/>
                    <a:pt x="1640938" y="943211"/>
                    <a:pt x="1636897" y="966783"/>
                  </a:cubicBezTo>
                  <a:cubicBezTo>
                    <a:pt x="1636897" y="967457"/>
                    <a:pt x="1636897" y="967793"/>
                    <a:pt x="1636897" y="968467"/>
                  </a:cubicBezTo>
                  <a:cubicBezTo>
                    <a:pt x="1636560" y="1046254"/>
                    <a:pt x="1634540" y="1252003"/>
                    <a:pt x="1643295" y="1258064"/>
                  </a:cubicBezTo>
                  <a:cubicBezTo>
                    <a:pt x="1651377" y="1263788"/>
                    <a:pt x="1663836" y="1258401"/>
                    <a:pt x="1674275" y="1256717"/>
                  </a:cubicBezTo>
                  <a:cubicBezTo>
                    <a:pt x="1684041" y="1255370"/>
                    <a:pt x="1688418" y="1259074"/>
                    <a:pt x="1687072" y="1268503"/>
                  </a:cubicBezTo>
                  <a:cubicBezTo>
                    <a:pt x="1685051" y="1281972"/>
                    <a:pt x="1692459" y="1289381"/>
                    <a:pt x="1702898" y="1294769"/>
                  </a:cubicBezTo>
                  <a:cubicBezTo>
                    <a:pt x="1713000" y="1299820"/>
                    <a:pt x="1879014" y="1359760"/>
                    <a:pt x="1954781" y="1376597"/>
                  </a:cubicBezTo>
                  <a:cubicBezTo>
                    <a:pt x="1997210" y="1386025"/>
                    <a:pt x="2489862" y="1454384"/>
                    <a:pt x="2491209" y="1437884"/>
                  </a:cubicBezTo>
                  <a:cubicBezTo>
                    <a:pt x="2492219" y="1430812"/>
                    <a:pt x="2433963" y="1050968"/>
                    <a:pt x="2431942" y="1045244"/>
                  </a:cubicBez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F26BCCB-80CD-49AF-A0F6-0856C5E8184F}"/>
                </a:ext>
              </a:extLst>
            </p:cNvPr>
            <p:cNvSpPr/>
            <p:nvPr/>
          </p:nvSpPr>
          <p:spPr>
            <a:xfrm>
              <a:off x="7069518" y="4128591"/>
              <a:ext cx="842152" cy="613967"/>
            </a:xfrm>
            <a:custGeom>
              <a:avLst/>
              <a:gdLst>
                <a:gd name="connsiteX0" fmla="*/ 839705 w 842152"/>
                <a:gd name="connsiteY0" fmla="*/ 84823 h 613967"/>
                <a:gd name="connsiteX1" fmla="*/ 795592 w 842152"/>
                <a:gd name="connsiteY1" fmla="*/ 23537 h 613967"/>
                <a:gd name="connsiteX2" fmla="*/ 687162 w 842152"/>
                <a:gd name="connsiteY2" fmla="*/ 5353 h 613967"/>
                <a:gd name="connsiteX3" fmla="*/ 668641 w 842152"/>
                <a:gd name="connsiteY3" fmla="*/ 5016 h 613967"/>
                <a:gd name="connsiteX4" fmla="*/ 658875 w 842152"/>
                <a:gd name="connsiteY4" fmla="*/ 20506 h 613967"/>
                <a:gd name="connsiteX5" fmla="*/ 540006 w 842152"/>
                <a:gd name="connsiteY5" fmla="*/ 257908 h 613967"/>
                <a:gd name="connsiteX6" fmla="*/ 488148 w 842152"/>
                <a:gd name="connsiteY6" fmla="*/ 187866 h 613967"/>
                <a:gd name="connsiteX7" fmla="*/ 427198 w 842152"/>
                <a:gd name="connsiteY7" fmla="*/ 101997 h 613967"/>
                <a:gd name="connsiteX8" fmla="*/ 415075 w 842152"/>
                <a:gd name="connsiteY8" fmla="*/ 101997 h 613967"/>
                <a:gd name="connsiteX9" fmla="*/ 355135 w 842152"/>
                <a:gd name="connsiteY9" fmla="*/ 187530 h 613967"/>
                <a:gd name="connsiteX10" fmla="*/ 353788 w 842152"/>
                <a:gd name="connsiteY10" fmla="*/ 186519 h 613967"/>
                <a:gd name="connsiteX11" fmla="*/ 332910 w 842152"/>
                <a:gd name="connsiteY11" fmla="*/ 207397 h 613967"/>
                <a:gd name="connsiteX12" fmla="*/ 304287 w 842152"/>
                <a:gd name="connsiteY12" fmla="*/ 245449 h 613967"/>
                <a:gd name="connsiteX13" fmla="*/ 297889 w 842152"/>
                <a:gd name="connsiteY13" fmla="*/ 239051 h 613967"/>
                <a:gd name="connsiteX14" fmla="*/ 201918 w 842152"/>
                <a:gd name="connsiteY14" fmla="*/ 64282 h 613967"/>
                <a:gd name="connsiteX15" fmla="*/ 173969 w 842152"/>
                <a:gd name="connsiteY15" fmla="*/ 12761 h 613967"/>
                <a:gd name="connsiteX16" fmla="*/ 148040 w 842152"/>
                <a:gd name="connsiteY16" fmla="*/ 4006 h 613967"/>
                <a:gd name="connsiteX17" fmla="*/ 49374 w 842152"/>
                <a:gd name="connsiteY17" fmla="*/ 23200 h 613967"/>
                <a:gd name="connsiteX18" fmla="*/ 10313 w 842152"/>
                <a:gd name="connsiteY18" fmla="*/ 57884 h 613967"/>
                <a:gd name="connsiteX19" fmla="*/ 26476 w 842152"/>
                <a:gd name="connsiteY19" fmla="*/ 104355 h 613967"/>
                <a:gd name="connsiteX20" fmla="*/ 101906 w 842152"/>
                <a:gd name="connsiteY20" fmla="*/ 129273 h 613967"/>
                <a:gd name="connsiteX21" fmla="*/ 35905 w 842152"/>
                <a:gd name="connsiteY21" fmla="*/ 153182 h 613967"/>
                <a:gd name="connsiteX22" fmla="*/ 27823 w 842152"/>
                <a:gd name="connsiteY22" fmla="*/ 185846 h 613967"/>
                <a:gd name="connsiteX23" fmla="*/ 424504 w 842152"/>
                <a:gd name="connsiteY23" fmla="*/ 608119 h 613967"/>
                <a:gd name="connsiteX24" fmla="*/ 444708 w 842152"/>
                <a:gd name="connsiteY24" fmla="*/ 607109 h 613967"/>
                <a:gd name="connsiteX25" fmla="*/ 812766 w 842152"/>
                <a:gd name="connsiteY25" fmla="*/ 178438 h 613967"/>
                <a:gd name="connsiteX26" fmla="*/ 806705 w 842152"/>
                <a:gd name="connsiteY26" fmla="*/ 157560 h 613967"/>
                <a:gd name="connsiteX27" fmla="*/ 717468 w 842152"/>
                <a:gd name="connsiteY27" fmla="*/ 132977 h 613967"/>
                <a:gd name="connsiteX28" fmla="*/ 832970 w 842152"/>
                <a:gd name="connsiteY28" fmla="*/ 97956 h 613967"/>
                <a:gd name="connsiteX29" fmla="*/ 839705 w 842152"/>
                <a:gd name="connsiteY29" fmla="*/ 84823 h 61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152" h="613967">
                  <a:moveTo>
                    <a:pt x="839705" y="84823"/>
                  </a:moveTo>
                  <a:cubicBezTo>
                    <a:pt x="833307" y="73711"/>
                    <a:pt x="811082" y="26231"/>
                    <a:pt x="795592" y="23537"/>
                  </a:cubicBezTo>
                  <a:cubicBezTo>
                    <a:pt x="759561" y="17475"/>
                    <a:pt x="723193" y="11414"/>
                    <a:pt x="687162" y="5353"/>
                  </a:cubicBezTo>
                  <a:cubicBezTo>
                    <a:pt x="681100" y="-2392"/>
                    <a:pt x="675039" y="-1045"/>
                    <a:pt x="668641" y="5016"/>
                  </a:cubicBezTo>
                  <a:cubicBezTo>
                    <a:pt x="664263" y="9394"/>
                    <a:pt x="661569" y="15118"/>
                    <a:pt x="658875" y="20506"/>
                  </a:cubicBezTo>
                  <a:cubicBezTo>
                    <a:pt x="618466" y="99303"/>
                    <a:pt x="578731" y="178438"/>
                    <a:pt x="540006" y="257908"/>
                  </a:cubicBezTo>
                  <a:cubicBezTo>
                    <a:pt x="522832" y="234673"/>
                    <a:pt x="505658" y="211438"/>
                    <a:pt x="488148" y="187866"/>
                  </a:cubicBezTo>
                  <a:cubicBezTo>
                    <a:pt x="467943" y="159243"/>
                    <a:pt x="447402" y="130620"/>
                    <a:pt x="427198" y="101997"/>
                  </a:cubicBezTo>
                  <a:cubicBezTo>
                    <a:pt x="422820" y="95599"/>
                    <a:pt x="419789" y="95262"/>
                    <a:pt x="415075" y="101997"/>
                  </a:cubicBezTo>
                  <a:cubicBezTo>
                    <a:pt x="395207" y="130620"/>
                    <a:pt x="375003" y="158906"/>
                    <a:pt x="355135" y="187530"/>
                  </a:cubicBezTo>
                  <a:cubicBezTo>
                    <a:pt x="354798" y="187193"/>
                    <a:pt x="354125" y="186856"/>
                    <a:pt x="353788" y="186519"/>
                  </a:cubicBezTo>
                  <a:cubicBezTo>
                    <a:pt x="343012" y="189550"/>
                    <a:pt x="338972" y="199652"/>
                    <a:pt x="332910" y="207397"/>
                  </a:cubicBezTo>
                  <a:cubicBezTo>
                    <a:pt x="323145" y="219857"/>
                    <a:pt x="315063" y="234000"/>
                    <a:pt x="304287" y="245449"/>
                  </a:cubicBezTo>
                  <a:cubicBezTo>
                    <a:pt x="300246" y="244102"/>
                    <a:pt x="299236" y="241408"/>
                    <a:pt x="297889" y="239051"/>
                  </a:cubicBezTo>
                  <a:cubicBezTo>
                    <a:pt x="265562" y="181131"/>
                    <a:pt x="234582" y="122202"/>
                    <a:pt x="201918" y="64282"/>
                  </a:cubicBezTo>
                  <a:cubicBezTo>
                    <a:pt x="192489" y="47109"/>
                    <a:pt x="183734" y="29598"/>
                    <a:pt x="173969" y="12761"/>
                  </a:cubicBezTo>
                  <a:cubicBezTo>
                    <a:pt x="166224" y="-1045"/>
                    <a:pt x="159825" y="-2729"/>
                    <a:pt x="148040" y="4006"/>
                  </a:cubicBezTo>
                  <a:cubicBezTo>
                    <a:pt x="115039" y="10404"/>
                    <a:pt x="82375" y="17475"/>
                    <a:pt x="49374" y="23200"/>
                  </a:cubicBezTo>
                  <a:cubicBezTo>
                    <a:pt x="39609" y="24884"/>
                    <a:pt x="17384" y="45762"/>
                    <a:pt x="10313" y="57884"/>
                  </a:cubicBezTo>
                  <a:cubicBezTo>
                    <a:pt x="-6524" y="86170"/>
                    <a:pt x="-3831" y="93579"/>
                    <a:pt x="26476" y="104355"/>
                  </a:cubicBezTo>
                  <a:cubicBezTo>
                    <a:pt x="30180" y="105701"/>
                    <a:pt x="78671" y="121192"/>
                    <a:pt x="101906" y="129273"/>
                  </a:cubicBezTo>
                  <a:cubicBezTo>
                    <a:pt x="77324" y="136345"/>
                    <a:pt x="56783" y="145437"/>
                    <a:pt x="35905" y="153182"/>
                  </a:cubicBezTo>
                  <a:cubicBezTo>
                    <a:pt x="14690" y="160927"/>
                    <a:pt x="13006" y="169009"/>
                    <a:pt x="27823" y="185846"/>
                  </a:cubicBezTo>
                  <a:cubicBezTo>
                    <a:pt x="72610" y="236357"/>
                    <a:pt x="387799" y="567373"/>
                    <a:pt x="424504" y="608119"/>
                  </a:cubicBezTo>
                  <a:cubicBezTo>
                    <a:pt x="432585" y="616874"/>
                    <a:pt x="438310" y="615190"/>
                    <a:pt x="444708" y="607109"/>
                  </a:cubicBezTo>
                  <a:cubicBezTo>
                    <a:pt x="454137" y="595323"/>
                    <a:pt x="747101" y="255214"/>
                    <a:pt x="812766" y="178438"/>
                  </a:cubicBezTo>
                  <a:cubicBezTo>
                    <a:pt x="826236" y="162611"/>
                    <a:pt x="826572" y="162947"/>
                    <a:pt x="806705" y="157560"/>
                  </a:cubicBezTo>
                  <a:cubicBezTo>
                    <a:pt x="777745" y="149815"/>
                    <a:pt x="749122" y="141733"/>
                    <a:pt x="717468" y="132977"/>
                  </a:cubicBezTo>
                  <a:cubicBezTo>
                    <a:pt x="722519" y="130284"/>
                    <a:pt x="797276" y="107385"/>
                    <a:pt x="832970" y="97956"/>
                  </a:cubicBezTo>
                  <a:cubicBezTo>
                    <a:pt x="842399" y="95599"/>
                    <a:pt x="844420" y="93242"/>
                    <a:pt x="839705" y="84823"/>
                  </a:cubicBezTo>
                  <a:close/>
                </a:path>
              </a:pathLst>
            </a:custGeom>
            <a:solidFill>
              <a:srgbClr val="00000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363EA83-DFD9-4990-9FA0-2234407DA099}"/>
                </a:ext>
              </a:extLst>
            </p:cNvPr>
            <p:cNvSpPr/>
            <p:nvPr/>
          </p:nvSpPr>
          <p:spPr>
            <a:xfrm>
              <a:off x="5671917" y="4495014"/>
              <a:ext cx="1754756" cy="1067384"/>
            </a:xfrm>
            <a:custGeom>
              <a:avLst/>
              <a:gdLst>
                <a:gd name="connsiteX0" fmla="*/ 1677643 w 1754756"/>
                <a:gd name="connsiteY0" fmla="*/ 88142 h 1067384"/>
                <a:gd name="connsiteX1" fmla="*/ 1677306 w 1754756"/>
                <a:gd name="connsiteY1" fmla="*/ 496609 h 1067384"/>
                <a:gd name="connsiteX2" fmla="*/ 1676969 w 1754756"/>
                <a:gd name="connsiteY2" fmla="*/ 567324 h 1067384"/>
                <a:gd name="connsiteX3" fmla="*/ 1692796 w 1754756"/>
                <a:gd name="connsiteY3" fmla="*/ 583825 h 1067384"/>
                <a:gd name="connsiteX4" fmla="*/ 1754756 w 1754756"/>
                <a:gd name="connsiteY4" fmla="*/ 585845 h 1067384"/>
                <a:gd name="connsiteX5" fmla="*/ 1735562 w 1754756"/>
                <a:gd name="connsiteY5" fmla="*/ 593253 h 1067384"/>
                <a:gd name="connsiteX6" fmla="*/ 1698521 w 1754756"/>
                <a:gd name="connsiteY6" fmla="*/ 593590 h 1067384"/>
                <a:gd name="connsiteX7" fmla="*/ 1684378 w 1754756"/>
                <a:gd name="connsiteY7" fmla="*/ 608070 h 1067384"/>
                <a:gd name="connsiteX8" fmla="*/ 1684378 w 1754756"/>
                <a:gd name="connsiteY8" fmla="*/ 650162 h 1067384"/>
                <a:gd name="connsiteX9" fmla="*/ 1678316 w 1754756"/>
                <a:gd name="connsiteY9" fmla="*/ 670367 h 1067384"/>
                <a:gd name="connsiteX10" fmla="*/ 1677643 w 1754756"/>
                <a:gd name="connsiteY10" fmla="*/ 863993 h 1067384"/>
                <a:gd name="connsiteX11" fmla="*/ 1677643 w 1754756"/>
                <a:gd name="connsiteY11" fmla="*/ 1042465 h 1067384"/>
                <a:gd name="connsiteX12" fmla="*/ 1652387 w 1754756"/>
                <a:gd name="connsiteY12" fmla="*/ 1067384 h 1067384"/>
                <a:gd name="connsiteX13" fmla="*/ 1559783 w 1754756"/>
                <a:gd name="connsiteY13" fmla="*/ 1067384 h 1067384"/>
                <a:gd name="connsiteX14" fmla="*/ 460325 w 1754756"/>
                <a:gd name="connsiteY14" fmla="*/ 1067384 h 1067384"/>
                <a:gd name="connsiteX15" fmla="*/ 16164 w 1754756"/>
                <a:gd name="connsiteY15" fmla="*/ 1067384 h 1067384"/>
                <a:gd name="connsiteX16" fmla="*/ 0 w 1754756"/>
                <a:gd name="connsiteY16" fmla="*/ 1050211 h 1067384"/>
                <a:gd name="connsiteX17" fmla="*/ 0 w 1754756"/>
                <a:gd name="connsiteY17" fmla="*/ 960974 h 1067384"/>
                <a:gd name="connsiteX18" fmla="*/ 0 w 1754756"/>
                <a:gd name="connsiteY18" fmla="*/ 46723 h 1067384"/>
                <a:gd name="connsiteX19" fmla="*/ 39399 w 1754756"/>
                <a:gd name="connsiteY19" fmla="*/ 7324 h 1067384"/>
                <a:gd name="connsiteX20" fmla="*/ 901455 w 1754756"/>
                <a:gd name="connsiteY20" fmla="*/ 7324 h 1067384"/>
                <a:gd name="connsiteX21" fmla="*/ 926374 w 1754756"/>
                <a:gd name="connsiteY21" fmla="*/ 4293 h 1067384"/>
                <a:gd name="connsiteX22" fmla="*/ 949272 w 1754756"/>
                <a:gd name="connsiteY22" fmla="*/ 252 h 1067384"/>
                <a:gd name="connsiteX23" fmla="*/ 1579988 w 1754756"/>
                <a:gd name="connsiteY23" fmla="*/ 252 h 1067384"/>
                <a:gd name="connsiteX24" fmla="*/ 1603560 w 1754756"/>
                <a:gd name="connsiteY24" fmla="*/ 926 h 1067384"/>
                <a:gd name="connsiteX25" fmla="*/ 1660806 w 1754756"/>
                <a:gd name="connsiteY25" fmla="*/ 589 h 1067384"/>
                <a:gd name="connsiteX26" fmla="*/ 1684714 w 1754756"/>
                <a:gd name="connsiteY26" fmla="*/ 24161 h 1067384"/>
                <a:gd name="connsiteX27" fmla="*/ 1684714 w 1754756"/>
                <a:gd name="connsiteY27" fmla="*/ 71305 h 1067384"/>
                <a:gd name="connsiteX28" fmla="*/ 1677643 w 1754756"/>
                <a:gd name="connsiteY28" fmla="*/ 88142 h 106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54756" h="1067384">
                  <a:moveTo>
                    <a:pt x="1677643" y="88142"/>
                  </a:moveTo>
                  <a:cubicBezTo>
                    <a:pt x="1677643" y="224185"/>
                    <a:pt x="1677306" y="360565"/>
                    <a:pt x="1677306" y="496609"/>
                  </a:cubicBezTo>
                  <a:cubicBezTo>
                    <a:pt x="1677306" y="520180"/>
                    <a:pt x="1677979" y="543752"/>
                    <a:pt x="1676969" y="567324"/>
                  </a:cubicBezTo>
                  <a:cubicBezTo>
                    <a:pt x="1676633" y="579447"/>
                    <a:pt x="1680000" y="583825"/>
                    <a:pt x="1692796" y="583825"/>
                  </a:cubicBezTo>
                  <a:cubicBezTo>
                    <a:pt x="1713337" y="583825"/>
                    <a:pt x="1734215" y="581467"/>
                    <a:pt x="1754756" y="585845"/>
                  </a:cubicBezTo>
                  <a:cubicBezTo>
                    <a:pt x="1750042" y="593253"/>
                    <a:pt x="1742634" y="593253"/>
                    <a:pt x="1735562" y="593253"/>
                  </a:cubicBezTo>
                  <a:cubicBezTo>
                    <a:pt x="1723103" y="593590"/>
                    <a:pt x="1710980" y="593253"/>
                    <a:pt x="1698521" y="593590"/>
                  </a:cubicBezTo>
                  <a:cubicBezTo>
                    <a:pt x="1688755" y="593590"/>
                    <a:pt x="1684378" y="598304"/>
                    <a:pt x="1684378" y="608070"/>
                  </a:cubicBezTo>
                  <a:cubicBezTo>
                    <a:pt x="1684378" y="622213"/>
                    <a:pt x="1684378" y="636019"/>
                    <a:pt x="1684378" y="650162"/>
                  </a:cubicBezTo>
                  <a:cubicBezTo>
                    <a:pt x="1684378" y="657571"/>
                    <a:pt x="1684041" y="664642"/>
                    <a:pt x="1678316" y="670367"/>
                  </a:cubicBezTo>
                  <a:cubicBezTo>
                    <a:pt x="1677979" y="735021"/>
                    <a:pt x="1677643" y="799339"/>
                    <a:pt x="1677643" y="863993"/>
                  </a:cubicBezTo>
                  <a:cubicBezTo>
                    <a:pt x="1677643" y="923596"/>
                    <a:pt x="1677643" y="982862"/>
                    <a:pt x="1677643" y="1042465"/>
                  </a:cubicBezTo>
                  <a:cubicBezTo>
                    <a:pt x="1677643" y="1064690"/>
                    <a:pt x="1675286" y="1067384"/>
                    <a:pt x="1652387" y="1067384"/>
                  </a:cubicBezTo>
                  <a:cubicBezTo>
                    <a:pt x="1621407" y="1067384"/>
                    <a:pt x="1590764" y="1067384"/>
                    <a:pt x="1559783" y="1067384"/>
                  </a:cubicBezTo>
                  <a:cubicBezTo>
                    <a:pt x="1193409" y="1067384"/>
                    <a:pt x="826699" y="1067384"/>
                    <a:pt x="460325" y="1067384"/>
                  </a:cubicBezTo>
                  <a:cubicBezTo>
                    <a:pt x="312159" y="1067384"/>
                    <a:pt x="164330" y="1067048"/>
                    <a:pt x="16164" y="1067384"/>
                  </a:cubicBezTo>
                  <a:cubicBezTo>
                    <a:pt x="3031" y="1067384"/>
                    <a:pt x="0" y="1061997"/>
                    <a:pt x="0" y="1050211"/>
                  </a:cubicBezTo>
                  <a:cubicBezTo>
                    <a:pt x="337" y="1020577"/>
                    <a:pt x="0" y="990607"/>
                    <a:pt x="0" y="960974"/>
                  </a:cubicBezTo>
                  <a:cubicBezTo>
                    <a:pt x="0" y="656224"/>
                    <a:pt x="0" y="351473"/>
                    <a:pt x="0" y="46723"/>
                  </a:cubicBezTo>
                  <a:cubicBezTo>
                    <a:pt x="0" y="7324"/>
                    <a:pt x="0" y="7324"/>
                    <a:pt x="39399" y="7324"/>
                  </a:cubicBezTo>
                  <a:cubicBezTo>
                    <a:pt x="326639" y="7324"/>
                    <a:pt x="614215" y="7324"/>
                    <a:pt x="901455" y="7324"/>
                  </a:cubicBezTo>
                  <a:cubicBezTo>
                    <a:pt x="909874" y="7324"/>
                    <a:pt x="918292" y="8334"/>
                    <a:pt x="926374" y="4293"/>
                  </a:cubicBezTo>
                  <a:cubicBezTo>
                    <a:pt x="933445" y="252"/>
                    <a:pt x="941527" y="252"/>
                    <a:pt x="949272" y="252"/>
                  </a:cubicBezTo>
                  <a:cubicBezTo>
                    <a:pt x="1159399" y="252"/>
                    <a:pt x="1369525" y="252"/>
                    <a:pt x="1579988" y="252"/>
                  </a:cubicBezTo>
                  <a:cubicBezTo>
                    <a:pt x="1587733" y="252"/>
                    <a:pt x="1595478" y="1936"/>
                    <a:pt x="1603560" y="926"/>
                  </a:cubicBezTo>
                  <a:cubicBezTo>
                    <a:pt x="1622754" y="-421"/>
                    <a:pt x="1641611" y="-84"/>
                    <a:pt x="1660806" y="589"/>
                  </a:cubicBezTo>
                  <a:cubicBezTo>
                    <a:pt x="1677979" y="1263"/>
                    <a:pt x="1683704" y="7324"/>
                    <a:pt x="1684714" y="24161"/>
                  </a:cubicBezTo>
                  <a:cubicBezTo>
                    <a:pt x="1685388" y="39988"/>
                    <a:pt x="1685051" y="55478"/>
                    <a:pt x="1684714" y="71305"/>
                  </a:cubicBezTo>
                  <a:cubicBezTo>
                    <a:pt x="1683704" y="77703"/>
                    <a:pt x="1683031" y="83764"/>
                    <a:pt x="1677643" y="88142"/>
                  </a:cubicBezTo>
                  <a:close/>
                </a:path>
              </a:pathLst>
            </a:custGeom>
            <a:solidFill>
              <a:srgbClr val="6F717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87A019A9-BD4C-4731-8516-A604958E39B1}"/>
                </a:ext>
              </a:extLst>
            </p:cNvPr>
            <p:cNvSpPr/>
            <p:nvPr/>
          </p:nvSpPr>
          <p:spPr>
            <a:xfrm>
              <a:off x="7095530" y="3239693"/>
              <a:ext cx="414221" cy="800660"/>
            </a:xfrm>
            <a:custGeom>
              <a:avLst/>
              <a:gdLst>
                <a:gd name="connsiteX0" fmla="*/ 162099 w 414221"/>
                <a:gd name="connsiteY0" fmla="*/ 654491 h 800660"/>
                <a:gd name="connsiteX1" fmla="*/ 102833 w 414221"/>
                <a:gd name="connsiteY1" fmla="*/ 528213 h 800660"/>
                <a:gd name="connsiteX2" fmla="*/ 59730 w 414221"/>
                <a:gd name="connsiteY2" fmla="*/ 455477 h 800660"/>
                <a:gd name="connsiteX3" fmla="*/ 36158 w 414221"/>
                <a:gd name="connsiteY3" fmla="*/ 425507 h 800660"/>
                <a:gd name="connsiteX4" fmla="*/ 1474 w 414221"/>
                <a:gd name="connsiteY4" fmla="*/ 240637 h 800660"/>
                <a:gd name="connsiteX5" fmla="*/ 31781 w 414221"/>
                <a:gd name="connsiteY5" fmla="*/ 222116 h 800660"/>
                <a:gd name="connsiteX6" fmla="*/ 43567 w 414221"/>
                <a:gd name="connsiteY6" fmla="*/ 236596 h 800660"/>
                <a:gd name="connsiteX7" fmla="*/ 53332 w 414221"/>
                <a:gd name="connsiteY7" fmla="*/ 263535 h 800660"/>
                <a:gd name="connsiteX8" fmla="*/ 66128 w 414221"/>
                <a:gd name="connsiteY8" fmla="*/ 271954 h 800660"/>
                <a:gd name="connsiteX9" fmla="*/ 74884 w 414221"/>
                <a:gd name="connsiteY9" fmla="*/ 259831 h 800660"/>
                <a:gd name="connsiteX10" fmla="*/ 74884 w 414221"/>
                <a:gd name="connsiteY10" fmla="*/ 242994 h 800660"/>
                <a:gd name="connsiteX11" fmla="*/ 70843 w 414221"/>
                <a:gd name="connsiteY11" fmla="*/ 130859 h 800660"/>
                <a:gd name="connsiteX12" fmla="*/ 77241 w 414221"/>
                <a:gd name="connsiteY12" fmla="*/ 56103 h 800660"/>
                <a:gd name="connsiteX13" fmla="*/ 91721 w 414221"/>
                <a:gd name="connsiteY13" fmla="*/ 6939 h 800660"/>
                <a:gd name="connsiteX14" fmla="*/ 131793 w 414221"/>
                <a:gd name="connsiteY14" fmla="*/ 1214 h 800660"/>
                <a:gd name="connsiteX15" fmla="*/ 178600 w 414221"/>
                <a:gd name="connsiteY15" fmla="*/ 3571 h 800660"/>
                <a:gd name="connsiteX16" fmla="*/ 410614 w 414221"/>
                <a:gd name="connsiteY16" fmla="*/ 6939 h 800660"/>
                <a:gd name="connsiteX17" fmla="*/ 403543 w 414221"/>
                <a:gd name="connsiteY17" fmla="*/ 800300 h 800660"/>
                <a:gd name="connsiteX18" fmla="*/ 279622 w 414221"/>
                <a:gd name="connsiteY18" fmla="*/ 765279 h 800660"/>
                <a:gd name="connsiteX19" fmla="*/ 162099 w 414221"/>
                <a:gd name="connsiteY19" fmla="*/ 654491 h 8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221" h="800660">
                  <a:moveTo>
                    <a:pt x="162099" y="654491"/>
                  </a:moveTo>
                  <a:cubicBezTo>
                    <a:pt x="122027" y="621827"/>
                    <a:pt x="105527" y="577714"/>
                    <a:pt x="102833" y="528213"/>
                  </a:cubicBezTo>
                  <a:cubicBezTo>
                    <a:pt x="100812" y="495550"/>
                    <a:pt x="87343" y="471641"/>
                    <a:pt x="59730" y="455477"/>
                  </a:cubicBezTo>
                  <a:cubicBezTo>
                    <a:pt x="47607" y="448406"/>
                    <a:pt x="42556" y="436283"/>
                    <a:pt x="36158" y="425507"/>
                  </a:cubicBezTo>
                  <a:cubicBezTo>
                    <a:pt x="3494" y="367925"/>
                    <a:pt x="-3577" y="305291"/>
                    <a:pt x="1474" y="240637"/>
                  </a:cubicBezTo>
                  <a:cubicBezTo>
                    <a:pt x="2821" y="223463"/>
                    <a:pt x="8882" y="220432"/>
                    <a:pt x="31781" y="222116"/>
                  </a:cubicBezTo>
                  <a:cubicBezTo>
                    <a:pt x="40536" y="222789"/>
                    <a:pt x="41209" y="230535"/>
                    <a:pt x="43567" y="236596"/>
                  </a:cubicBezTo>
                  <a:cubicBezTo>
                    <a:pt x="47271" y="245351"/>
                    <a:pt x="49291" y="254780"/>
                    <a:pt x="53332" y="263535"/>
                  </a:cubicBezTo>
                  <a:cubicBezTo>
                    <a:pt x="56026" y="269260"/>
                    <a:pt x="59730" y="272627"/>
                    <a:pt x="66128" y="271954"/>
                  </a:cubicBezTo>
                  <a:cubicBezTo>
                    <a:pt x="73537" y="271280"/>
                    <a:pt x="74547" y="265556"/>
                    <a:pt x="74884" y="259831"/>
                  </a:cubicBezTo>
                  <a:cubicBezTo>
                    <a:pt x="75220" y="254106"/>
                    <a:pt x="75557" y="248382"/>
                    <a:pt x="74884" y="242994"/>
                  </a:cubicBezTo>
                  <a:cubicBezTo>
                    <a:pt x="69159" y="205616"/>
                    <a:pt x="72190" y="168237"/>
                    <a:pt x="70843" y="130859"/>
                  </a:cubicBezTo>
                  <a:cubicBezTo>
                    <a:pt x="70169" y="105940"/>
                    <a:pt x="69159" y="80348"/>
                    <a:pt x="77241" y="56103"/>
                  </a:cubicBezTo>
                  <a:cubicBezTo>
                    <a:pt x="82965" y="38592"/>
                    <a:pt x="79261" y="20745"/>
                    <a:pt x="91721" y="6939"/>
                  </a:cubicBezTo>
                  <a:cubicBezTo>
                    <a:pt x="99802" y="-1143"/>
                    <a:pt x="121690" y="-806"/>
                    <a:pt x="131793" y="1214"/>
                  </a:cubicBezTo>
                  <a:cubicBezTo>
                    <a:pt x="147283" y="4245"/>
                    <a:pt x="163110" y="3571"/>
                    <a:pt x="178600" y="3571"/>
                  </a:cubicBezTo>
                  <a:cubicBezTo>
                    <a:pt x="304541" y="3571"/>
                    <a:pt x="416002" y="11316"/>
                    <a:pt x="410614" y="6939"/>
                  </a:cubicBezTo>
                  <a:cubicBezTo>
                    <a:pt x="419369" y="17378"/>
                    <a:pt x="410277" y="799290"/>
                    <a:pt x="403543" y="800300"/>
                  </a:cubicBezTo>
                  <a:cubicBezTo>
                    <a:pt x="346633" y="801984"/>
                    <a:pt x="312959" y="798953"/>
                    <a:pt x="279622" y="765279"/>
                  </a:cubicBezTo>
                  <a:cubicBezTo>
                    <a:pt x="256050" y="740023"/>
                    <a:pt x="168161" y="659542"/>
                    <a:pt x="162099" y="654491"/>
                  </a:cubicBezTo>
                  <a:close/>
                </a:path>
              </a:pathLst>
            </a:custGeom>
            <a:solidFill>
              <a:srgbClr val="EEC8A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54F7C8AC-906F-43C5-9C58-ABB649FE4CBC}"/>
                </a:ext>
              </a:extLst>
            </p:cNvPr>
            <p:cNvSpPr/>
            <p:nvPr/>
          </p:nvSpPr>
          <p:spPr>
            <a:xfrm>
              <a:off x="7499073" y="3245568"/>
              <a:ext cx="398610" cy="793450"/>
            </a:xfrm>
            <a:custGeom>
              <a:avLst/>
              <a:gdLst>
                <a:gd name="connsiteX0" fmla="*/ 0 w 398610"/>
                <a:gd name="connsiteY0" fmla="*/ 793415 h 793450"/>
                <a:gd name="connsiteX1" fmla="*/ 7071 w 398610"/>
                <a:gd name="connsiteY1" fmla="*/ 54 h 793450"/>
                <a:gd name="connsiteX2" fmla="*/ 279495 w 398610"/>
                <a:gd name="connsiteY2" fmla="*/ 727 h 793450"/>
                <a:gd name="connsiteX3" fmla="*/ 291954 w 398610"/>
                <a:gd name="connsiteY3" fmla="*/ 5105 h 793450"/>
                <a:gd name="connsiteX4" fmla="*/ 324281 w 398610"/>
                <a:gd name="connsiteY4" fmla="*/ 99729 h 793450"/>
                <a:gd name="connsiteX5" fmla="*/ 318220 w 398610"/>
                <a:gd name="connsiteY5" fmla="*/ 243517 h 793450"/>
                <a:gd name="connsiteX6" fmla="*/ 317883 w 398610"/>
                <a:gd name="connsiteY6" fmla="*/ 251936 h 793450"/>
                <a:gd name="connsiteX7" fmla="*/ 325292 w 398610"/>
                <a:gd name="connsiteY7" fmla="*/ 265406 h 793450"/>
                <a:gd name="connsiteX8" fmla="*/ 341118 w 398610"/>
                <a:gd name="connsiteY8" fmla="*/ 256314 h 793450"/>
                <a:gd name="connsiteX9" fmla="*/ 351894 w 398610"/>
                <a:gd name="connsiteY9" fmla="*/ 224660 h 793450"/>
                <a:gd name="connsiteX10" fmla="*/ 364690 w 398610"/>
                <a:gd name="connsiteY10" fmla="*/ 209507 h 793450"/>
                <a:gd name="connsiteX11" fmla="*/ 398364 w 398610"/>
                <a:gd name="connsiteY11" fmla="*/ 243517 h 793450"/>
                <a:gd name="connsiteX12" fmla="*/ 371425 w 398610"/>
                <a:gd name="connsiteY12" fmla="*/ 407510 h 793450"/>
                <a:gd name="connsiteX13" fmla="*/ 346506 w 398610"/>
                <a:gd name="connsiteY13" fmla="*/ 440511 h 793450"/>
                <a:gd name="connsiteX14" fmla="*/ 290607 w 398610"/>
                <a:gd name="connsiteY14" fmla="*/ 554666 h 793450"/>
                <a:gd name="connsiteX15" fmla="*/ 246494 w 398610"/>
                <a:gd name="connsiteY15" fmla="*/ 639862 h 793450"/>
                <a:gd name="connsiteX16" fmla="*/ 143115 w 398610"/>
                <a:gd name="connsiteY16" fmla="*/ 735833 h 793450"/>
                <a:gd name="connsiteX17" fmla="*/ 77787 w 398610"/>
                <a:gd name="connsiteY17" fmla="*/ 783313 h 793450"/>
                <a:gd name="connsiteX18" fmla="*/ 0 w 398610"/>
                <a:gd name="connsiteY18" fmla="*/ 793415 h 79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610" h="793450">
                  <a:moveTo>
                    <a:pt x="0" y="793415"/>
                  </a:moveTo>
                  <a:cubicBezTo>
                    <a:pt x="0" y="779946"/>
                    <a:pt x="9092" y="37769"/>
                    <a:pt x="7071" y="54"/>
                  </a:cubicBezTo>
                  <a:cubicBezTo>
                    <a:pt x="66338" y="54"/>
                    <a:pt x="251209" y="-283"/>
                    <a:pt x="279495" y="727"/>
                  </a:cubicBezTo>
                  <a:cubicBezTo>
                    <a:pt x="283872" y="727"/>
                    <a:pt x="288250" y="2411"/>
                    <a:pt x="291954" y="5105"/>
                  </a:cubicBezTo>
                  <a:cubicBezTo>
                    <a:pt x="316873" y="31708"/>
                    <a:pt x="322934" y="65382"/>
                    <a:pt x="324281" y="99729"/>
                  </a:cubicBezTo>
                  <a:cubicBezTo>
                    <a:pt x="325965" y="147883"/>
                    <a:pt x="321924" y="195700"/>
                    <a:pt x="318220" y="243517"/>
                  </a:cubicBezTo>
                  <a:cubicBezTo>
                    <a:pt x="317883" y="246211"/>
                    <a:pt x="317883" y="249242"/>
                    <a:pt x="317883" y="251936"/>
                  </a:cubicBezTo>
                  <a:cubicBezTo>
                    <a:pt x="318220" y="257661"/>
                    <a:pt x="317883" y="263722"/>
                    <a:pt x="325292" y="265406"/>
                  </a:cubicBezTo>
                  <a:cubicBezTo>
                    <a:pt x="333037" y="267089"/>
                    <a:pt x="338088" y="263385"/>
                    <a:pt x="341118" y="256314"/>
                  </a:cubicBezTo>
                  <a:cubicBezTo>
                    <a:pt x="345496" y="245875"/>
                    <a:pt x="348527" y="235099"/>
                    <a:pt x="351894" y="224660"/>
                  </a:cubicBezTo>
                  <a:cubicBezTo>
                    <a:pt x="354251" y="217925"/>
                    <a:pt x="355262" y="210180"/>
                    <a:pt x="364690" y="209507"/>
                  </a:cubicBezTo>
                  <a:cubicBezTo>
                    <a:pt x="389609" y="210854"/>
                    <a:pt x="397691" y="218599"/>
                    <a:pt x="398364" y="243517"/>
                  </a:cubicBezTo>
                  <a:cubicBezTo>
                    <a:pt x="400048" y="300090"/>
                    <a:pt x="393313" y="354979"/>
                    <a:pt x="371425" y="407510"/>
                  </a:cubicBezTo>
                  <a:cubicBezTo>
                    <a:pt x="366037" y="420643"/>
                    <a:pt x="357619" y="431419"/>
                    <a:pt x="346506" y="440511"/>
                  </a:cubicBezTo>
                  <a:cubicBezTo>
                    <a:pt x="310138" y="469807"/>
                    <a:pt x="289597" y="506175"/>
                    <a:pt x="290607" y="554666"/>
                  </a:cubicBezTo>
                  <a:cubicBezTo>
                    <a:pt x="291281" y="589687"/>
                    <a:pt x="272087" y="618984"/>
                    <a:pt x="246494" y="639862"/>
                  </a:cubicBezTo>
                  <a:cubicBezTo>
                    <a:pt x="220228" y="661076"/>
                    <a:pt x="154901" y="716638"/>
                    <a:pt x="143115" y="735833"/>
                  </a:cubicBezTo>
                  <a:cubicBezTo>
                    <a:pt x="126951" y="762098"/>
                    <a:pt x="105400" y="772537"/>
                    <a:pt x="77787" y="783313"/>
                  </a:cubicBezTo>
                  <a:cubicBezTo>
                    <a:pt x="55899" y="791732"/>
                    <a:pt x="28286" y="793752"/>
                    <a:pt x="0" y="793415"/>
                  </a:cubicBezTo>
                  <a:close/>
                </a:path>
              </a:pathLst>
            </a:custGeom>
            <a:solidFill>
              <a:srgbClr val="F8CEB2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BAE5935-E354-4CAD-B271-00CF9C1C129C}"/>
                </a:ext>
              </a:extLst>
            </p:cNvPr>
            <p:cNvSpPr/>
            <p:nvPr/>
          </p:nvSpPr>
          <p:spPr>
            <a:xfrm>
              <a:off x="7216192" y="4017095"/>
              <a:ext cx="540487" cy="373108"/>
            </a:xfrm>
            <a:custGeom>
              <a:avLst/>
              <a:gdLst>
                <a:gd name="connsiteX0" fmla="*/ 155593 w 540487"/>
                <a:gd name="connsiteY0" fmla="*/ 371088 h 373108"/>
                <a:gd name="connsiteX1" fmla="*/ 21907 w 540487"/>
                <a:gd name="connsiteY1" fmla="*/ 125941 h 373108"/>
                <a:gd name="connsiteX2" fmla="*/ 1366 w 540487"/>
                <a:gd name="connsiteY2" fmla="*/ 115502 h 373108"/>
                <a:gd name="connsiteX3" fmla="*/ 5070 w 540487"/>
                <a:gd name="connsiteY3" fmla="*/ 97318 h 373108"/>
                <a:gd name="connsiteX4" fmla="*/ 49856 w 540487"/>
                <a:gd name="connsiteY4" fmla="*/ 0 h 373108"/>
                <a:gd name="connsiteX5" fmla="*/ 258299 w 540487"/>
                <a:gd name="connsiteY5" fmla="*/ 176452 h 373108"/>
                <a:gd name="connsiteX6" fmla="*/ 286922 w 540487"/>
                <a:gd name="connsiteY6" fmla="*/ 177126 h 373108"/>
                <a:gd name="connsiteX7" fmla="*/ 499405 w 540487"/>
                <a:gd name="connsiteY7" fmla="*/ 337 h 373108"/>
                <a:gd name="connsiteX8" fmla="*/ 540488 w 540487"/>
                <a:gd name="connsiteY8" fmla="*/ 116849 h 373108"/>
                <a:gd name="connsiteX9" fmla="*/ 520283 w 540487"/>
                <a:gd name="connsiteY9" fmla="*/ 129308 h 373108"/>
                <a:gd name="connsiteX10" fmla="*/ 442159 w 540487"/>
                <a:gd name="connsiteY10" fmla="*/ 284209 h 373108"/>
                <a:gd name="connsiteX11" fmla="*/ 399057 w 540487"/>
                <a:gd name="connsiteY11" fmla="*/ 372772 h 373108"/>
                <a:gd name="connsiteX12" fmla="*/ 395689 w 540487"/>
                <a:gd name="connsiteY12" fmla="*/ 373109 h 373108"/>
                <a:gd name="connsiteX13" fmla="*/ 285238 w 540487"/>
                <a:gd name="connsiteY13" fmla="*/ 231004 h 373108"/>
                <a:gd name="connsiteX14" fmla="*/ 264023 w 540487"/>
                <a:gd name="connsiteY14" fmla="*/ 230667 h 373108"/>
                <a:gd name="connsiteX15" fmla="*/ 155593 w 540487"/>
                <a:gd name="connsiteY15" fmla="*/ 371088 h 37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487" h="373108">
                  <a:moveTo>
                    <a:pt x="155593" y="371088"/>
                  </a:moveTo>
                  <a:cubicBezTo>
                    <a:pt x="110470" y="288587"/>
                    <a:pt x="66020" y="207432"/>
                    <a:pt x="21907" y="125941"/>
                  </a:cubicBezTo>
                  <a:cubicBezTo>
                    <a:pt x="16856" y="116512"/>
                    <a:pt x="11805" y="111798"/>
                    <a:pt x="1366" y="115502"/>
                  </a:cubicBezTo>
                  <a:cubicBezTo>
                    <a:pt x="-2339" y="108430"/>
                    <a:pt x="2376" y="103043"/>
                    <a:pt x="5070" y="97318"/>
                  </a:cubicBezTo>
                  <a:cubicBezTo>
                    <a:pt x="19886" y="64991"/>
                    <a:pt x="34703" y="32327"/>
                    <a:pt x="49856" y="0"/>
                  </a:cubicBezTo>
                  <a:cubicBezTo>
                    <a:pt x="69724" y="12123"/>
                    <a:pt x="244492" y="161972"/>
                    <a:pt x="258299" y="176452"/>
                  </a:cubicBezTo>
                  <a:cubicBezTo>
                    <a:pt x="268064" y="186554"/>
                    <a:pt x="276483" y="186554"/>
                    <a:pt x="286922" y="177126"/>
                  </a:cubicBezTo>
                  <a:cubicBezTo>
                    <a:pt x="333392" y="135707"/>
                    <a:pt x="484925" y="3031"/>
                    <a:pt x="499405" y="337"/>
                  </a:cubicBezTo>
                  <a:cubicBezTo>
                    <a:pt x="513212" y="39062"/>
                    <a:pt x="526681" y="78124"/>
                    <a:pt x="540488" y="116849"/>
                  </a:cubicBezTo>
                  <a:cubicBezTo>
                    <a:pt x="526008" y="108767"/>
                    <a:pt x="524324" y="121563"/>
                    <a:pt x="520283" y="129308"/>
                  </a:cubicBezTo>
                  <a:cubicBezTo>
                    <a:pt x="494017" y="180830"/>
                    <a:pt x="468088" y="232351"/>
                    <a:pt x="442159" y="284209"/>
                  </a:cubicBezTo>
                  <a:cubicBezTo>
                    <a:pt x="427343" y="313506"/>
                    <a:pt x="410169" y="341792"/>
                    <a:pt x="399057" y="372772"/>
                  </a:cubicBezTo>
                  <a:cubicBezTo>
                    <a:pt x="399057" y="373109"/>
                    <a:pt x="397036" y="372772"/>
                    <a:pt x="395689" y="373109"/>
                  </a:cubicBezTo>
                  <a:cubicBezTo>
                    <a:pt x="386934" y="373109"/>
                    <a:pt x="302412" y="254913"/>
                    <a:pt x="285238" y="231004"/>
                  </a:cubicBezTo>
                  <a:cubicBezTo>
                    <a:pt x="275473" y="217198"/>
                    <a:pt x="274126" y="217535"/>
                    <a:pt x="264023" y="230667"/>
                  </a:cubicBezTo>
                  <a:cubicBezTo>
                    <a:pt x="250217" y="248515"/>
                    <a:pt x="173440" y="346843"/>
                    <a:pt x="155593" y="3710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3BD939C-B918-4182-8556-B85F6B8D79A7}"/>
                </a:ext>
              </a:extLst>
            </p:cNvPr>
            <p:cNvSpPr/>
            <p:nvPr/>
          </p:nvSpPr>
          <p:spPr>
            <a:xfrm>
              <a:off x="7101731" y="3246632"/>
              <a:ext cx="90667" cy="272678"/>
            </a:xfrm>
            <a:custGeom>
              <a:avLst/>
              <a:gdLst>
                <a:gd name="connsiteX0" fmla="*/ 6049 w 90667"/>
                <a:gd name="connsiteY0" fmla="*/ 59603 h 272678"/>
                <a:gd name="connsiteX1" fmla="*/ 1334 w 90667"/>
                <a:gd name="connsiteY1" fmla="*/ 14817 h 272678"/>
                <a:gd name="connsiteX2" fmla="*/ 5038 w 90667"/>
                <a:gd name="connsiteY2" fmla="*/ 0 h 272678"/>
                <a:gd name="connsiteX3" fmla="*/ 90234 w 90667"/>
                <a:gd name="connsiteY3" fmla="*/ 1010 h 272678"/>
                <a:gd name="connsiteX4" fmla="*/ 70703 w 90667"/>
                <a:gd name="connsiteY4" fmla="*/ 128298 h 272678"/>
                <a:gd name="connsiteX5" fmla="*/ 75754 w 90667"/>
                <a:gd name="connsiteY5" fmla="*/ 256260 h 272678"/>
                <a:gd name="connsiteX6" fmla="*/ 70703 w 90667"/>
                <a:gd name="connsiteY6" fmla="*/ 270740 h 272678"/>
                <a:gd name="connsiteX7" fmla="*/ 41743 w 90667"/>
                <a:gd name="connsiteY7" fmla="*/ 262995 h 272678"/>
                <a:gd name="connsiteX8" fmla="*/ 25580 w 90667"/>
                <a:gd name="connsiteY8" fmla="*/ 215514 h 272678"/>
                <a:gd name="connsiteX9" fmla="*/ 6049 w 90667"/>
                <a:gd name="connsiteY9" fmla="*/ 59603 h 27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67" h="272678">
                  <a:moveTo>
                    <a:pt x="6049" y="59603"/>
                  </a:moveTo>
                  <a:cubicBezTo>
                    <a:pt x="5038" y="37715"/>
                    <a:pt x="661" y="29633"/>
                    <a:pt x="1334" y="14817"/>
                  </a:cubicBezTo>
                  <a:cubicBezTo>
                    <a:pt x="1671" y="6061"/>
                    <a:pt x="-3717" y="337"/>
                    <a:pt x="5038" y="0"/>
                  </a:cubicBezTo>
                  <a:cubicBezTo>
                    <a:pt x="28274" y="0"/>
                    <a:pt x="66999" y="673"/>
                    <a:pt x="90234" y="1010"/>
                  </a:cubicBezTo>
                  <a:cubicBezTo>
                    <a:pt x="94275" y="1010"/>
                    <a:pt x="68682" y="84859"/>
                    <a:pt x="70703" y="128298"/>
                  </a:cubicBezTo>
                  <a:cubicBezTo>
                    <a:pt x="72723" y="170728"/>
                    <a:pt x="74407" y="213494"/>
                    <a:pt x="75754" y="256260"/>
                  </a:cubicBezTo>
                  <a:cubicBezTo>
                    <a:pt x="75754" y="261311"/>
                    <a:pt x="80805" y="271076"/>
                    <a:pt x="70703" y="270740"/>
                  </a:cubicBezTo>
                  <a:cubicBezTo>
                    <a:pt x="60937" y="270403"/>
                    <a:pt x="47468" y="278821"/>
                    <a:pt x="41743" y="262995"/>
                  </a:cubicBezTo>
                  <a:cubicBezTo>
                    <a:pt x="36019" y="247168"/>
                    <a:pt x="30967" y="231341"/>
                    <a:pt x="25580" y="215514"/>
                  </a:cubicBezTo>
                  <a:cubicBezTo>
                    <a:pt x="17835" y="169044"/>
                    <a:pt x="6385" y="65328"/>
                    <a:pt x="6049" y="59603"/>
                  </a:cubicBezTo>
                  <a:close/>
                </a:path>
              </a:pathLst>
            </a:custGeom>
            <a:solidFill>
              <a:srgbClr val="4F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BFDA7CF2-B401-4929-A08D-2A5D856C12D0}"/>
                </a:ext>
              </a:extLst>
            </p:cNvPr>
            <p:cNvSpPr/>
            <p:nvPr/>
          </p:nvSpPr>
          <p:spPr>
            <a:xfrm>
              <a:off x="7791027" y="3247183"/>
              <a:ext cx="93277" cy="268431"/>
            </a:xfrm>
            <a:custGeom>
              <a:avLst/>
              <a:gdLst>
                <a:gd name="connsiteX0" fmla="*/ 0 w 93277"/>
                <a:gd name="connsiteY0" fmla="*/ 459 h 268431"/>
                <a:gd name="connsiteX1" fmla="*/ 64654 w 93277"/>
                <a:gd name="connsiteY1" fmla="*/ 2479 h 268431"/>
                <a:gd name="connsiteX2" fmla="*/ 93277 w 93277"/>
                <a:gd name="connsiteY2" fmla="*/ 2479 h 268431"/>
                <a:gd name="connsiteX3" fmla="*/ 73746 w 93277"/>
                <a:gd name="connsiteY3" fmla="*/ 187687 h 268431"/>
                <a:gd name="connsiteX4" fmla="*/ 73073 w 93277"/>
                <a:gd name="connsiteY4" fmla="*/ 204524 h 268431"/>
                <a:gd name="connsiteX5" fmla="*/ 55562 w 93277"/>
                <a:gd name="connsiteY5" fmla="*/ 256719 h 268431"/>
                <a:gd name="connsiteX6" fmla="*/ 26266 w 93277"/>
                <a:gd name="connsiteY6" fmla="*/ 267158 h 268431"/>
                <a:gd name="connsiteX7" fmla="*/ 19868 w 93277"/>
                <a:gd name="connsiteY7" fmla="*/ 250657 h 268431"/>
                <a:gd name="connsiteX8" fmla="*/ 25592 w 93277"/>
                <a:gd name="connsiteY8" fmla="*/ 114951 h 268431"/>
                <a:gd name="connsiteX9" fmla="*/ 0 w 93277"/>
                <a:gd name="connsiteY9" fmla="*/ 459 h 26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77" h="268431">
                  <a:moveTo>
                    <a:pt x="0" y="459"/>
                  </a:moveTo>
                  <a:cubicBezTo>
                    <a:pt x="24919" y="-1562"/>
                    <a:pt x="42766" y="3826"/>
                    <a:pt x="64654" y="2479"/>
                  </a:cubicBezTo>
                  <a:cubicBezTo>
                    <a:pt x="74083" y="1806"/>
                    <a:pt x="83848" y="2479"/>
                    <a:pt x="93277" y="2479"/>
                  </a:cubicBezTo>
                  <a:cubicBezTo>
                    <a:pt x="91257" y="64776"/>
                    <a:pt x="87889" y="126737"/>
                    <a:pt x="73746" y="187687"/>
                  </a:cubicBezTo>
                  <a:cubicBezTo>
                    <a:pt x="72399" y="193075"/>
                    <a:pt x="73073" y="198799"/>
                    <a:pt x="73073" y="204524"/>
                  </a:cubicBezTo>
                  <a:cubicBezTo>
                    <a:pt x="63981" y="220687"/>
                    <a:pt x="61624" y="239208"/>
                    <a:pt x="55562" y="256719"/>
                  </a:cubicBezTo>
                  <a:cubicBezTo>
                    <a:pt x="49501" y="274229"/>
                    <a:pt x="36368" y="266821"/>
                    <a:pt x="26266" y="267158"/>
                  </a:cubicBezTo>
                  <a:cubicBezTo>
                    <a:pt x="13806" y="267158"/>
                    <a:pt x="19868" y="256045"/>
                    <a:pt x="19868" y="250657"/>
                  </a:cubicBezTo>
                  <a:cubicBezTo>
                    <a:pt x="21215" y="205534"/>
                    <a:pt x="23235" y="160074"/>
                    <a:pt x="25592" y="114951"/>
                  </a:cubicBezTo>
                  <a:cubicBezTo>
                    <a:pt x="27613" y="75552"/>
                    <a:pt x="21215" y="33796"/>
                    <a:pt x="0" y="459"/>
                  </a:cubicBezTo>
                  <a:close/>
                </a:path>
              </a:pathLst>
            </a:custGeom>
            <a:solidFill>
              <a:srgbClr val="4E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2A2FBF6-7B39-4052-9D39-6F64CD932C1E}"/>
                </a:ext>
              </a:extLst>
            </p:cNvPr>
            <p:cNvSpPr/>
            <p:nvPr/>
          </p:nvSpPr>
          <p:spPr>
            <a:xfrm>
              <a:off x="7503435" y="2619681"/>
              <a:ext cx="146970" cy="78970"/>
            </a:xfrm>
            <a:custGeom>
              <a:avLst/>
              <a:gdLst>
                <a:gd name="connsiteX0" fmla="*/ 135385 w 146970"/>
                <a:gd name="connsiteY0" fmla="*/ 21154 h 78970"/>
                <a:gd name="connsiteX1" fmla="*/ 141783 w 146970"/>
                <a:gd name="connsiteY1" fmla="*/ 68298 h 78970"/>
                <a:gd name="connsiteX2" fmla="*/ 13485 w 146970"/>
                <a:gd name="connsiteY2" fmla="*/ 56849 h 78970"/>
                <a:gd name="connsiteX3" fmla="*/ 10117 w 146970"/>
                <a:gd name="connsiteY3" fmla="*/ 12736 h 78970"/>
                <a:gd name="connsiteX4" fmla="*/ 135385 w 146970"/>
                <a:gd name="connsiteY4" fmla="*/ 21154 h 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70" h="78970">
                  <a:moveTo>
                    <a:pt x="135385" y="21154"/>
                  </a:moveTo>
                  <a:cubicBezTo>
                    <a:pt x="149528" y="44726"/>
                    <a:pt x="149528" y="59206"/>
                    <a:pt x="141783" y="68298"/>
                  </a:cubicBezTo>
                  <a:cubicBezTo>
                    <a:pt x="96997" y="85472"/>
                    <a:pt x="54230" y="82104"/>
                    <a:pt x="13485" y="56849"/>
                  </a:cubicBezTo>
                  <a:cubicBezTo>
                    <a:pt x="-3352" y="46410"/>
                    <a:pt x="-4362" y="24522"/>
                    <a:pt x="10117" y="12736"/>
                  </a:cubicBezTo>
                  <a:cubicBezTo>
                    <a:pt x="34363" y="-6795"/>
                    <a:pt x="117538" y="-3765"/>
                    <a:pt x="135385" y="21154"/>
                  </a:cubicBezTo>
                  <a:close/>
                </a:path>
              </a:pathLst>
            </a:custGeom>
            <a:solidFill>
              <a:srgbClr val="1A2125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8B7B572-7106-4D42-9979-06488770F2B6}"/>
                </a:ext>
              </a:extLst>
            </p:cNvPr>
            <p:cNvSpPr/>
            <p:nvPr/>
          </p:nvSpPr>
          <p:spPr>
            <a:xfrm>
              <a:off x="5723102" y="4558911"/>
              <a:ext cx="1584365" cy="946241"/>
            </a:xfrm>
            <a:custGeom>
              <a:avLst/>
              <a:gdLst>
                <a:gd name="connsiteX0" fmla="*/ 792014 w 1584365"/>
                <a:gd name="connsiteY0" fmla="*/ 337 h 946241"/>
                <a:gd name="connsiteX1" fmla="*/ 1566518 w 1584365"/>
                <a:gd name="connsiteY1" fmla="*/ 0 h 946241"/>
                <a:gd name="connsiteX2" fmla="*/ 1584366 w 1584365"/>
                <a:gd name="connsiteY2" fmla="*/ 17174 h 946241"/>
                <a:gd name="connsiteX3" fmla="*/ 1584366 w 1584365"/>
                <a:gd name="connsiteY3" fmla="*/ 928058 h 946241"/>
                <a:gd name="connsiteX4" fmla="*/ 1567192 w 1584365"/>
                <a:gd name="connsiteY4" fmla="*/ 946242 h 946241"/>
                <a:gd name="connsiteX5" fmla="*/ 23572 w 1584365"/>
                <a:gd name="connsiteY5" fmla="*/ 945905 h 946241"/>
                <a:gd name="connsiteX6" fmla="*/ 337 w 1584365"/>
                <a:gd name="connsiteY6" fmla="*/ 923007 h 946241"/>
                <a:gd name="connsiteX7" fmla="*/ 0 w 1584365"/>
                <a:gd name="connsiteY7" fmla="*/ 20541 h 946241"/>
                <a:gd name="connsiteX8" fmla="*/ 21551 w 1584365"/>
                <a:gd name="connsiteY8" fmla="*/ 0 h 946241"/>
                <a:gd name="connsiteX9" fmla="*/ 792014 w 1584365"/>
                <a:gd name="connsiteY9" fmla="*/ 337 h 946241"/>
                <a:gd name="connsiteX10" fmla="*/ 792014 w 1584365"/>
                <a:gd name="connsiteY10" fmla="*/ 337 h 94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4365" h="946241">
                  <a:moveTo>
                    <a:pt x="792014" y="337"/>
                  </a:moveTo>
                  <a:cubicBezTo>
                    <a:pt x="1050295" y="337"/>
                    <a:pt x="1308238" y="337"/>
                    <a:pt x="1566518" y="0"/>
                  </a:cubicBezTo>
                  <a:cubicBezTo>
                    <a:pt x="1579988" y="0"/>
                    <a:pt x="1584366" y="2357"/>
                    <a:pt x="1584366" y="17174"/>
                  </a:cubicBezTo>
                  <a:cubicBezTo>
                    <a:pt x="1584029" y="320914"/>
                    <a:pt x="1584029" y="624318"/>
                    <a:pt x="1584366" y="928058"/>
                  </a:cubicBezTo>
                  <a:cubicBezTo>
                    <a:pt x="1584366" y="941191"/>
                    <a:pt x="1582008" y="946242"/>
                    <a:pt x="1567192" y="946242"/>
                  </a:cubicBezTo>
                  <a:cubicBezTo>
                    <a:pt x="1052652" y="945905"/>
                    <a:pt x="538112" y="945905"/>
                    <a:pt x="23572" y="945905"/>
                  </a:cubicBezTo>
                  <a:cubicBezTo>
                    <a:pt x="337" y="945905"/>
                    <a:pt x="337" y="945905"/>
                    <a:pt x="337" y="923007"/>
                  </a:cubicBezTo>
                  <a:cubicBezTo>
                    <a:pt x="337" y="622297"/>
                    <a:pt x="673" y="321588"/>
                    <a:pt x="0" y="20541"/>
                  </a:cubicBezTo>
                  <a:cubicBezTo>
                    <a:pt x="0" y="2694"/>
                    <a:pt x="5388" y="0"/>
                    <a:pt x="21551" y="0"/>
                  </a:cubicBezTo>
                  <a:cubicBezTo>
                    <a:pt x="278148" y="337"/>
                    <a:pt x="535081" y="337"/>
                    <a:pt x="792014" y="337"/>
                  </a:cubicBezTo>
                  <a:cubicBezTo>
                    <a:pt x="792014" y="337"/>
                    <a:pt x="792014" y="337"/>
                    <a:pt x="792014" y="337"/>
                  </a:cubicBezTo>
                  <a:close/>
                </a:path>
              </a:pathLst>
            </a:custGeom>
            <a:solidFill>
              <a:srgbClr val="FEFEF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625B9AC-24D5-46F9-AA1B-665349C0300E}"/>
                </a:ext>
              </a:extLst>
            </p:cNvPr>
            <p:cNvSpPr/>
            <p:nvPr/>
          </p:nvSpPr>
          <p:spPr>
            <a:xfrm>
              <a:off x="7423980" y="4226460"/>
              <a:ext cx="134995" cy="392727"/>
            </a:xfrm>
            <a:custGeom>
              <a:avLst/>
              <a:gdLst>
                <a:gd name="connsiteX0" fmla="*/ 0 w 134995"/>
                <a:gd name="connsiteY0" fmla="*/ 91007 h 392727"/>
                <a:gd name="connsiteX1" fmla="*/ 60613 w 134995"/>
                <a:gd name="connsiteY1" fmla="*/ 4802 h 392727"/>
                <a:gd name="connsiteX2" fmla="*/ 72736 w 134995"/>
                <a:gd name="connsiteY2" fmla="*/ 4802 h 392727"/>
                <a:gd name="connsiteX3" fmla="*/ 133686 w 134995"/>
                <a:gd name="connsiteY3" fmla="*/ 90671 h 392727"/>
                <a:gd name="connsiteX4" fmla="*/ 122910 w 134995"/>
                <a:gd name="connsiteY4" fmla="*/ 123335 h 392727"/>
                <a:gd name="connsiteX5" fmla="*/ 115165 w 134995"/>
                <a:gd name="connsiteY5" fmla="*/ 171152 h 392727"/>
                <a:gd name="connsiteX6" fmla="*/ 132002 w 134995"/>
                <a:gd name="connsiteY6" fmla="*/ 237827 h 392727"/>
                <a:gd name="connsiteX7" fmla="*/ 134023 w 134995"/>
                <a:gd name="connsiteY7" fmla="*/ 269143 h 392727"/>
                <a:gd name="connsiteX8" fmla="*/ 73409 w 134995"/>
                <a:gd name="connsiteY8" fmla="*/ 392727 h 392727"/>
                <a:gd name="connsiteX9" fmla="*/ 20204 w 134995"/>
                <a:gd name="connsiteY9" fmla="*/ 296083 h 392727"/>
                <a:gd name="connsiteX10" fmla="*/ 13133 w 134995"/>
                <a:gd name="connsiteY10" fmla="*/ 197081 h 392727"/>
                <a:gd name="connsiteX11" fmla="*/ 6735 w 134995"/>
                <a:gd name="connsiteY11" fmla="*/ 106161 h 392727"/>
                <a:gd name="connsiteX12" fmla="*/ 0 w 134995"/>
                <a:gd name="connsiteY12" fmla="*/ 91007 h 3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95" h="392727">
                  <a:moveTo>
                    <a:pt x="0" y="91007"/>
                  </a:moveTo>
                  <a:cubicBezTo>
                    <a:pt x="20204" y="62385"/>
                    <a:pt x="40409" y="33762"/>
                    <a:pt x="60613" y="4802"/>
                  </a:cubicBezTo>
                  <a:cubicBezTo>
                    <a:pt x="65328" y="-1933"/>
                    <a:pt x="68358" y="-1259"/>
                    <a:pt x="72736" y="4802"/>
                  </a:cubicBezTo>
                  <a:cubicBezTo>
                    <a:pt x="92940" y="33425"/>
                    <a:pt x="113481" y="62048"/>
                    <a:pt x="133686" y="90671"/>
                  </a:cubicBezTo>
                  <a:cubicBezTo>
                    <a:pt x="136380" y="103467"/>
                    <a:pt x="129645" y="113569"/>
                    <a:pt x="122910" y="123335"/>
                  </a:cubicBezTo>
                  <a:cubicBezTo>
                    <a:pt x="112808" y="138151"/>
                    <a:pt x="110451" y="153641"/>
                    <a:pt x="115165" y="171152"/>
                  </a:cubicBezTo>
                  <a:cubicBezTo>
                    <a:pt x="120890" y="193377"/>
                    <a:pt x="126278" y="215602"/>
                    <a:pt x="132002" y="237827"/>
                  </a:cubicBezTo>
                  <a:cubicBezTo>
                    <a:pt x="134696" y="248265"/>
                    <a:pt x="136043" y="258704"/>
                    <a:pt x="134023" y="269143"/>
                  </a:cubicBezTo>
                  <a:cubicBezTo>
                    <a:pt x="116512" y="310226"/>
                    <a:pt x="94961" y="349288"/>
                    <a:pt x="73409" y="392727"/>
                  </a:cubicBezTo>
                  <a:cubicBezTo>
                    <a:pt x="54552" y="358043"/>
                    <a:pt x="40072" y="325379"/>
                    <a:pt x="20204" y="296083"/>
                  </a:cubicBezTo>
                  <a:cubicBezTo>
                    <a:pt x="-2357" y="263082"/>
                    <a:pt x="-5725" y="231765"/>
                    <a:pt x="13133" y="197081"/>
                  </a:cubicBezTo>
                  <a:cubicBezTo>
                    <a:pt x="30307" y="165764"/>
                    <a:pt x="31317" y="135121"/>
                    <a:pt x="6735" y="106161"/>
                  </a:cubicBezTo>
                  <a:cubicBezTo>
                    <a:pt x="3367" y="102120"/>
                    <a:pt x="2357" y="96059"/>
                    <a:pt x="0" y="91007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2B2AC33A-7E30-4AE2-B02B-2E508E9F61B4}"/>
                </a:ext>
              </a:extLst>
            </p:cNvPr>
            <p:cNvSpPr/>
            <p:nvPr/>
          </p:nvSpPr>
          <p:spPr>
            <a:xfrm>
              <a:off x="6738039" y="5135280"/>
              <a:ext cx="256933" cy="312963"/>
            </a:xfrm>
            <a:custGeom>
              <a:avLst/>
              <a:gdLst>
                <a:gd name="connsiteX0" fmla="*/ 256933 w 256933"/>
                <a:gd name="connsiteY0" fmla="*/ 280300 h 312963"/>
                <a:gd name="connsiteX1" fmla="*/ 235045 w 256933"/>
                <a:gd name="connsiteY1" fmla="*/ 272218 h 312963"/>
                <a:gd name="connsiteX2" fmla="*/ 203728 w 256933"/>
                <a:gd name="connsiteY2" fmla="*/ 290065 h 312963"/>
                <a:gd name="connsiteX3" fmla="*/ 199687 w 256933"/>
                <a:gd name="connsiteY3" fmla="*/ 310270 h 312963"/>
                <a:gd name="connsiteX4" fmla="*/ 177126 w 256933"/>
                <a:gd name="connsiteY4" fmla="*/ 266830 h 312963"/>
                <a:gd name="connsiteX5" fmla="*/ 153890 w 256933"/>
                <a:gd name="connsiteY5" fmla="*/ 216656 h 312963"/>
                <a:gd name="connsiteX6" fmla="*/ 125604 w 256933"/>
                <a:gd name="connsiteY6" fmla="*/ 198472 h 312963"/>
                <a:gd name="connsiteX7" fmla="*/ 104726 w 256933"/>
                <a:gd name="connsiteY7" fmla="*/ 212278 h 312963"/>
                <a:gd name="connsiteX8" fmla="*/ 57583 w 256933"/>
                <a:gd name="connsiteY8" fmla="*/ 312964 h 312963"/>
                <a:gd name="connsiteX9" fmla="*/ 49838 w 256933"/>
                <a:gd name="connsiteY9" fmla="*/ 275922 h 312963"/>
                <a:gd name="connsiteX10" fmla="*/ 33001 w 256933"/>
                <a:gd name="connsiteY10" fmla="*/ 267504 h 312963"/>
                <a:gd name="connsiteX11" fmla="*/ 0 w 256933"/>
                <a:gd name="connsiteY11" fmla="*/ 280973 h 312963"/>
                <a:gd name="connsiteX12" fmla="*/ 26603 w 256933"/>
                <a:gd name="connsiteY12" fmla="*/ 223391 h 312963"/>
                <a:gd name="connsiteX13" fmla="*/ 48491 w 256933"/>
                <a:gd name="connsiteY13" fmla="*/ 177931 h 312963"/>
                <a:gd name="connsiteX14" fmla="*/ 46807 w 256933"/>
                <a:gd name="connsiteY14" fmla="*/ 156716 h 312963"/>
                <a:gd name="connsiteX15" fmla="*/ 47144 w 256933"/>
                <a:gd name="connsiteY15" fmla="*/ 41887 h 312963"/>
                <a:gd name="connsiteX16" fmla="*/ 155574 w 256933"/>
                <a:gd name="connsiteY16" fmla="*/ 3499 h 312963"/>
                <a:gd name="connsiteX17" fmla="*/ 212147 w 256933"/>
                <a:gd name="connsiteY17" fmla="*/ 153349 h 312963"/>
                <a:gd name="connsiteX18" fmla="*/ 210126 w 256933"/>
                <a:gd name="connsiteY18" fmla="*/ 181972 h 312963"/>
                <a:gd name="connsiteX19" fmla="*/ 256933 w 256933"/>
                <a:gd name="connsiteY19" fmla="*/ 280300 h 3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6933" h="312963">
                  <a:moveTo>
                    <a:pt x="256933" y="280300"/>
                  </a:moveTo>
                  <a:cubicBezTo>
                    <a:pt x="247168" y="276933"/>
                    <a:pt x="241106" y="274575"/>
                    <a:pt x="235045" y="272218"/>
                  </a:cubicBezTo>
                  <a:cubicBezTo>
                    <a:pt x="208443" y="262116"/>
                    <a:pt x="208443" y="262116"/>
                    <a:pt x="203728" y="290065"/>
                  </a:cubicBezTo>
                  <a:cubicBezTo>
                    <a:pt x="202718" y="296127"/>
                    <a:pt x="201371" y="302188"/>
                    <a:pt x="199687" y="310270"/>
                  </a:cubicBezTo>
                  <a:cubicBezTo>
                    <a:pt x="188575" y="296463"/>
                    <a:pt x="184197" y="280973"/>
                    <a:pt x="177126" y="266830"/>
                  </a:cubicBezTo>
                  <a:cubicBezTo>
                    <a:pt x="168707" y="250330"/>
                    <a:pt x="160289" y="233830"/>
                    <a:pt x="153890" y="216656"/>
                  </a:cubicBezTo>
                  <a:cubicBezTo>
                    <a:pt x="148503" y="202176"/>
                    <a:pt x="141094" y="197462"/>
                    <a:pt x="125604" y="198472"/>
                  </a:cubicBezTo>
                  <a:cubicBezTo>
                    <a:pt x="114155" y="199145"/>
                    <a:pt x="109104" y="202513"/>
                    <a:pt x="104726" y="212278"/>
                  </a:cubicBezTo>
                  <a:cubicBezTo>
                    <a:pt x="89910" y="244605"/>
                    <a:pt x="74420" y="276596"/>
                    <a:pt x="57583" y="312964"/>
                  </a:cubicBezTo>
                  <a:cubicBezTo>
                    <a:pt x="54215" y="297810"/>
                    <a:pt x="50511" y="287035"/>
                    <a:pt x="49838" y="275922"/>
                  </a:cubicBezTo>
                  <a:cubicBezTo>
                    <a:pt x="48827" y="261779"/>
                    <a:pt x="42766" y="262789"/>
                    <a:pt x="33001" y="267504"/>
                  </a:cubicBezTo>
                  <a:cubicBezTo>
                    <a:pt x="23572" y="271881"/>
                    <a:pt x="13470" y="275586"/>
                    <a:pt x="0" y="280973"/>
                  </a:cubicBezTo>
                  <a:cubicBezTo>
                    <a:pt x="9765" y="260096"/>
                    <a:pt x="17847" y="241575"/>
                    <a:pt x="26603" y="223391"/>
                  </a:cubicBezTo>
                  <a:cubicBezTo>
                    <a:pt x="33674" y="208237"/>
                    <a:pt x="40746" y="193084"/>
                    <a:pt x="48491" y="177931"/>
                  </a:cubicBezTo>
                  <a:cubicBezTo>
                    <a:pt x="52531" y="170186"/>
                    <a:pt x="51858" y="164461"/>
                    <a:pt x="46807" y="156716"/>
                  </a:cubicBezTo>
                  <a:cubicBezTo>
                    <a:pt x="22225" y="119675"/>
                    <a:pt x="22898" y="76235"/>
                    <a:pt x="47144" y="41887"/>
                  </a:cubicBezTo>
                  <a:cubicBezTo>
                    <a:pt x="71726" y="7203"/>
                    <a:pt x="112808" y="-7277"/>
                    <a:pt x="155574" y="3499"/>
                  </a:cubicBezTo>
                  <a:cubicBezTo>
                    <a:pt x="219218" y="19326"/>
                    <a:pt x="248515" y="96439"/>
                    <a:pt x="212147" y="153349"/>
                  </a:cubicBezTo>
                  <a:cubicBezTo>
                    <a:pt x="205749" y="163451"/>
                    <a:pt x="204738" y="170859"/>
                    <a:pt x="210126" y="181972"/>
                  </a:cubicBezTo>
                  <a:cubicBezTo>
                    <a:pt x="225953" y="213288"/>
                    <a:pt x="240433" y="245279"/>
                    <a:pt x="256933" y="280300"/>
                  </a:cubicBezTo>
                  <a:close/>
                </a:path>
              </a:pathLst>
            </a:custGeom>
            <a:solidFill>
              <a:schemeClr val="accent4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C7B0D2BE-EBB0-4D8A-A7C5-4EA80F22AFDE}"/>
                </a:ext>
              </a:extLst>
            </p:cNvPr>
            <p:cNvSpPr/>
            <p:nvPr/>
          </p:nvSpPr>
          <p:spPr>
            <a:xfrm>
              <a:off x="5856078" y="4777792"/>
              <a:ext cx="1302230" cy="33674"/>
            </a:xfrm>
            <a:custGeom>
              <a:avLst/>
              <a:gdLst>
                <a:gd name="connsiteX0" fmla="*/ 649273 w 1302230"/>
                <a:gd name="connsiteY0" fmla="*/ 33674 h 33674"/>
                <a:gd name="connsiteX1" fmla="*/ 19904 w 1302230"/>
                <a:gd name="connsiteY1" fmla="*/ 33674 h 33674"/>
                <a:gd name="connsiteX2" fmla="*/ 36 w 1302230"/>
                <a:gd name="connsiteY2" fmla="*/ 17174 h 33674"/>
                <a:gd name="connsiteX3" fmla="*/ 17547 w 1302230"/>
                <a:gd name="connsiteY3" fmla="*/ 0 h 33674"/>
                <a:gd name="connsiteX4" fmla="*/ 325665 w 1302230"/>
                <a:gd name="connsiteY4" fmla="*/ 337 h 33674"/>
                <a:gd name="connsiteX5" fmla="*/ 1281672 w 1302230"/>
                <a:gd name="connsiteY5" fmla="*/ 337 h 33674"/>
                <a:gd name="connsiteX6" fmla="*/ 1302213 w 1302230"/>
                <a:gd name="connsiteY6" fmla="*/ 13806 h 33674"/>
                <a:gd name="connsiteX7" fmla="*/ 1282345 w 1302230"/>
                <a:gd name="connsiteY7" fmla="*/ 33674 h 33674"/>
                <a:gd name="connsiteX8" fmla="*/ 649273 w 1302230"/>
                <a:gd name="connsiteY8" fmla="*/ 33674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230" h="33674">
                  <a:moveTo>
                    <a:pt x="649273" y="33674"/>
                  </a:moveTo>
                  <a:cubicBezTo>
                    <a:pt x="439483" y="33674"/>
                    <a:pt x="229694" y="33674"/>
                    <a:pt x="19904" y="33674"/>
                  </a:cubicBezTo>
                  <a:cubicBezTo>
                    <a:pt x="8118" y="33674"/>
                    <a:pt x="-637" y="33674"/>
                    <a:pt x="36" y="17174"/>
                  </a:cubicBezTo>
                  <a:cubicBezTo>
                    <a:pt x="710" y="4378"/>
                    <a:pt x="3741" y="0"/>
                    <a:pt x="17547" y="0"/>
                  </a:cubicBezTo>
                  <a:cubicBezTo>
                    <a:pt x="120253" y="674"/>
                    <a:pt x="222959" y="337"/>
                    <a:pt x="325665" y="337"/>
                  </a:cubicBezTo>
                  <a:cubicBezTo>
                    <a:pt x="644222" y="337"/>
                    <a:pt x="962778" y="337"/>
                    <a:pt x="1281672" y="337"/>
                  </a:cubicBezTo>
                  <a:cubicBezTo>
                    <a:pt x="1291101" y="337"/>
                    <a:pt x="1301876" y="-3031"/>
                    <a:pt x="1302213" y="13806"/>
                  </a:cubicBezTo>
                  <a:cubicBezTo>
                    <a:pt x="1302550" y="29296"/>
                    <a:pt x="1298172" y="33674"/>
                    <a:pt x="1282345" y="33674"/>
                  </a:cubicBezTo>
                  <a:cubicBezTo>
                    <a:pt x="1071209" y="33674"/>
                    <a:pt x="860409" y="33674"/>
                    <a:pt x="649273" y="33674"/>
                  </a:cubicBezTo>
                  <a:close/>
                </a:path>
              </a:pathLst>
            </a:custGeom>
            <a:solidFill>
              <a:srgbClr val="BCBDC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EFA622D-BF55-48F2-BCA9-BE7F542DA97E}"/>
                </a:ext>
              </a:extLst>
            </p:cNvPr>
            <p:cNvSpPr/>
            <p:nvPr/>
          </p:nvSpPr>
          <p:spPr>
            <a:xfrm>
              <a:off x="5856321" y="4846151"/>
              <a:ext cx="1301979" cy="33674"/>
            </a:xfrm>
            <a:custGeom>
              <a:avLst/>
              <a:gdLst>
                <a:gd name="connsiteX0" fmla="*/ 649030 w 1301979"/>
                <a:gd name="connsiteY0" fmla="*/ 33337 h 33674"/>
                <a:gd name="connsiteX1" fmla="*/ 19661 w 1301979"/>
                <a:gd name="connsiteY1" fmla="*/ 33674 h 33674"/>
                <a:gd name="connsiteX2" fmla="*/ 130 w 1301979"/>
                <a:gd name="connsiteY2" fmla="*/ 13806 h 33674"/>
                <a:gd name="connsiteX3" fmla="*/ 14273 w 1301979"/>
                <a:gd name="connsiteY3" fmla="*/ 337 h 33674"/>
                <a:gd name="connsiteX4" fmla="*/ 19324 w 1301979"/>
                <a:gd name="connsiteY4" fmla="*/ 337 h 33674"/>
                <a:gd name="connsiteX5" fmla="*/ 1283113 w 1301979"/>
                <a:gd name="connsiteY5" fmla="*/ 0 h 33674"/>
                <a:gd name="connsiteX6" fmla="*/ 1301970 w 1301979"/>
                <a:gd name="connsiteY6" fmla="*/ 17511 h 33674"/>
                <a:gd name="connsiteX7" fmla="*/ 1281766 w 1301979"/>
                <a:gd name="connsiteY7" fmla="*/ 33674 h 33674"/>
                <a:gd name="connsiteX8" fmla="*/ 649030 w 1301979"/>
                <a:gd name="connsiteY8" fmla="*/ 33337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79" h="33674">
                  <a:moveTo>
                    <a:pt x="649030" y="33337"/>
                  </a:moveTo>
                  <a:cubicBezTo>
                    <a:pt x="439240" y="33337"/>
                    <a:pt x="229451" y="33001"/>
                    <a:pt x="19661" y="33674"/>
                  </a:cubicBezTo>
                  <a:cubicBezTo>
                    <a:pt x="3834" y="33674"/>
                    <a:pt x="-880" y="28623"/>
                    <a:pt x="130" y="13806"/>
                  </a:cubicBezTo>
                  <a:cubicBezTo>
                    <a:pt x="804" y="3704"/>
                    <a:pt x="4171" y="-674"/>
                    <a:pt x="14273" y="337"/>
                  </a:cubicBezTo>
                  <a:cubicBezTo>
                    <a:pt x="15957" y="337"/>
                    <a:pt x="17641" y="337"/>
                    <a:pt x="19324" y="337"/>
                  </a:cubicBezTo>
                  <a:cubicBezTo>
                    <a:pt x="440587" y="337"/>
                    <a:pt x="861850" y="337"/>
                    <a:pt x="1283113" y="0"/>
                  </a:cubicBezTo>
                  <a:cubicBezTo>
                    <a:pt x="1296246" y="0"/>
                    <a:pt x="1301633" y="2694"/>
                    <a:pt x="1301970" y="17511"/>
                  </a:cubicBezTo>
                  <a:cubicBezTo>
                    <a:pt x="1302307" y="34011"/>
                    <a:pt x="1293552" y="33674"/>
                    <a:pt x="1281766" y="33674"/>
                  </a:cubicBezTo>
                  <a:cubicBezTo>
                    <a:pt x="1070966" y="33337"/>
                    <a:pt x="859830" y="33337"/>
                    <a:pt x="649030" y="33337"/>
                  </a:cubicBezTo>
                  <a:close/>
                </a:path>
              </a:pathLst>
            </a:custGeom>
            <a:solidFill>
              <a:srgbClr val="BBBD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B1F62A3-DCED-484F-90D4-0C8AA5A7E418}"/>
                </a:ext>
              </a:extLst>
            </p:cNvPr>
            <p:cNvSpPr/>
            <p:nvPr/>
          </p:nvSpPr>
          <p:spPr>
            <a:xfrm>
              <a:off x="5856095" y="4986908"/>
              <a:ext cx="1301522" cy="31490"/>
            </a:xfrm>
            <a:custGeom>
              <a:avLst/>
              <a:gdLst>
                <a:gd name="connsiteX0" fmla="*/ 649255 w 1301522"/>
                <a:gd name="connsiteY0" fmla="*/ 31317 h 31490"/>
                <a:gd name="connsiteX1" fmla="*/ 19550 w 1301522"/>
                <a:gd name="connsiteY1" fmla="*/ 31317 h 31490"/>
                <a:gd name="connsiteX2" fmla="*/ 19 w 1301522"/>
                <a:gd name="connsiteY2" fmla="*/ 18184 h 31490"/>
                <a:gd name="connsiteX3" fmla="*/ 17866 w 1301522"/>
                <a:gd name="connsiteY3" fmla="*/ 0 h 31490"/>
                <a:gd name="connsiteX4" fmla="*/ 1283675 w 1301522"/>
                <a:gd name="connsiteY4" fmla="*/ 0 h 31490"/>
                <a:gd name="connsiteX5" fmla="*/ 1301522 w 1301522"/>
                <a:gd name="connsiteY5" fmla="*/ 14817 h 31490"/>
                <a:gd name="connsiteX6" fmla="*/ 1283675 w 1301522"/>
                <a:gd name="connsiteY6" fmla="*/ 31317 h 31490"/>
                <a:gd name="connsiteX7" fmla="*/ 649255 w 1301522"/>
                <a:gd name="connsiteY7" fmla="*/ 31317 h 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522" h="31490">
                  <a:moveTo>
                    <a:pt x="649255" y="31317"/>
                  </a:moveTo>
                  <a:cubicBezTo>
                    <a:pt x="439466" y="31317"/>
                    <a:pt x="229676" y="31317"/>
                    <a:pt x="19550" y="31317"/>
                  </a:cubicBezTo>
                  <a:cubicBezTo>
                    <a:pt x="10458" y="31317"/>
                    <a:pt x="356" y="34011"/>
                    <a:pt x="19" y="18184"/>
                  </a:cubicBezTo>
                  <a:cubicBezTo>
                    <a:pt x="-318" y="4378"/>
                    <a:pt x="3723" y="0"/>
                    <a:pt x="17866" y="0"/>
                  </a:cubicBezTo>
                  <a:cubicBezTo>
                    <a:pt x="439803" y="337"/>
                    <a:pt x="861739" y="337"/>
                    <a:pt x="1283675" y="0"/>
                  </a:cubicBezTo>
                  <a:cubicBezTo>
                    <a:pt x="1294451" y="0"/>
                    <a:pt x="1301522" y="337"/>
                    <a:pt x="1301522" y="14817"/>
                  </a:cubicBezTo>
                  <a:cubicBezTo>
                    <a:pt x="1301522" y="28960"/>
                    <a:pt x="1295798" y="31317"/>
                    <a:pt x="1283675" y="31317"/>
                  </a:cubicBezTo>
                  <a:cubicBezTo>
                    <a:pt x="1072539" y="30980"/>
                    <a:pt x="860729" y="31317"/>
                    <a:pt x="649255" y="31317"/>
                  </a:cubicBezTo>
                  <a:close/>
                </a:path>
              </a:pathLst>
            </a:custGeom>
            <a:solidFill>
              <a:srgbClr val="BABC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B06BE7-3457-455E-A2F2-53D4AF3363E3}"/>
                </a:ext>
              </a:extLst>
            </p:cNvPr>
            <p:cNvSpPr/>
            <p:nvPr/>
          </p:nvSpPr>
          <p:spPr>
            <a:xfrm>
              <a:off x="5856097" y="5057624"/>
              <a:ext cx="1301842" cy="31058"/>
            </a:xfrm>
            <a:custGeom>
              <a:avLst/>
              <a:gdLst>
                <a:gd name="connsiteX0" fmla="*/ 649254 w 1301842"/>
                <a:gd name="connsiteY0" fmla="*/ 30644 h 31058"/>
                <a:gd name="connsiteX1" fmla="*/ 19549 w 1301842"/>
                <a:gd name="connsiteY1" fmla="*/ 30644 h 31058"/>
                <a:gd name="connsiteX2" fmla="*/ 18 w 1301842"/>
                <a:gd name="connsiteY2" fmla="*/ 17847 h 31058"/>
                <a:gd name="connsiteX3" fmla="*/ 18202 w 1301842"/>
                <a:gd name="connsiteY3" fmla="*/ 0 h 31058"/>
                <a:gd name="connsiteX4" fmla="*/ 1282327 w 1301842"/>
                <a:gd name="connsiteY4" fmla="*/ 0 h 31058"/>
                <a:gd name="connsiteX5" fmla="*/ 1301521 w 1301842"/>
                <a:gd name="connsiteY5" fmla="*/ 20204 h 31058"/>
                <a:gd name="connsiteX6" fmla="*/ 1290409 w 1301842"/>
                <a:gd name="connsiteY6" fmla="*/ 30980 h 31058"/>
                <a:gd name="connsiteX7" fmla="*/ 1275255 w 1301842"/>
                <a:gd name="connsiteY7" fmla="*/ 30980 h 31058"/>
                <a:gd name="connsiteX8" fmla="*/ 649254 w 1301842"/>
                <a:gd name="connsiteY8" fmla="*/ 30644 h 3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842" h="31058">
                  <a:moveTo>
                    <a:pt x="649254" y="30644"/>
                  </a:moveTo>
                  <a:cubicBezTo>
                    <a:pt x="439465" y="30644"/>
                    <a:pt x="229675" y="30644"/>
                    <a:pt x="19549" y="30644"/>
                  </a:cubicBezTo>
                  <a:cubicBezTo>
                    <a:pt x="10457" y="30644"/>
                    <a:pt x="355" y="33674"/>
                    <a:pt x="18" y="17847"/>
                  </a:cubicBezTo>
                  <a:cubicBezTo>
                    <a:pt x="-319" y="4041"/>
                    <a:pt x="4059" y="0"/>
                    <a:pt x="18202" y="0"/>
                  </a:cubicBezTo>
                  <a:cubicBezTo>
                    <a:pt x="439465" y="337"/>
                    <a:pt x="861064" y="337"/>
                    <a:pt x="1282327" y="0"/>
                  </a:cubicBezTo>
                  <a:cubicBezTo>
                    <a:pt x="1298490" y="0"/>
                    <a:pt x="1303205" y="5051"/>
                    <a:pt x="1301521" y="20204"/>
                  </a:cubicBezTo>
                  <a:cubicBezTo>
                    <a:pt x="1300848" y="27950"/>
                    <a:pt x="1298490" y="31654"/>
                    <a:pt x="1290409" y="30980"/>
                  </a:cubicBezTo>
                  <a:cubicBezTo>
                    <a:pt x="1285358" y="30644"/>
                    <a:pt x="1280306" y="30980"/>
                    <a:pt x="1275255" y="30980"/>
                  </a:cubicBezTo>
                  <a:cubicBezTo>
                    <a:pt x="1066813" y="30644"/>
                    <a:pt x="858033" y="30644"/>
                    <a:pt x="649254" y="30644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43A29D2-1FBE-44D8-A300-5F78C657070A}"/>
                </a:ext>
              </a:extLst>
            </p:cNvPr>
            <p:cNvSpPr/>
            <p:nvPr/>
          </p:nvSpPr>
          <p:spPr>
            <a:xfrm>
              <a:off x="5856143" y="4919172"/>
              <a:ext cx="1301948" cy="32042"/>
            </a:xfrm>
            <a:custGeom>
              <a:avLst/>
              <a:gdLst>
                <a:gd name="connsiteX0" fmla="*/ 649208 w 1301948"/>
                <a:gd name="connsiteY0" fmla="*/ 31369 h 32042"/>
                <a:gd name="connsiteX1" fmla="*/ 19502 w 1301948"/>
                <a:gd name="connsiteY1" fmla="*/ 31706 h 32042"/>
                <a:gd name="connsiteX2" fmla="*/ 308 w 1301948"/>
                <a:gd name="connsiteY2" fmla="*/ 11838 h 32042"/>
                <a:gd name="connsiteX3" fmla="*/ 11084 w 1301948"/>
                <a:gd name="connsiteY3" fmla="*/ 725 h 32042"/>
                <a:gd name="connsiteX4" fmla="*/ 31288 w 1301948"/>
                <a:gd name="connsiteY4" fmla="*/ 725 h 32042"/>
                <a:gd name="connsiteX5" fmla="*/ 1280597 w 1301948"/>
                <a:gd name="connsiteY5" fmla="*/ 1062 h 32042"/>
                <a:gd name="connsiteX6" fmla="*/ 1301811 w 1301948"/>
                <a:gd name="connsiteY6" fmla="*/ 11838 h 32042"/>
                <a:gd name="connsiteX7" fmla="*/ 1282617 w 1301948"/>
                <a:gd name="connsiteY7" fmla="*/ 32042 h 32042"/>
                <a:gd name="connsiteX8" fmla="*/ 649208 w 1301948"/>
                <a:gd name="connsiteY8" fmla="*/ 31369 h 3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48" h="32042">
                  <a:moveTo>
                    <a:pt x="649208" y="31369"/>
                  </a:moveTo>
                  <a:cubicBezTo>
                    <a:pt x="439418" y="31369"/>
                    <a:pt x="229292" y="31032"/>
                    <a:pt x="19502" y="31706"/>
                  </a:cubicBezTo>
                  <a:cubicBezTo>
                    <a:pt x="3676" y="31706"/>
                    <a:pt x="-1375" y="26991"/>
                    <a:pt x="308" y="11838"/>
                  </a:cubicBezTo>
                  <a:cubicBezTo>
                    <a:pt x="982" y="4430"/>
                    <a:pt x="3002" y="389"/>
                    <a:pt x="11084" y="725"/>
                  </a:cubicBezTo>
                  <a:cubicBezTo>
                    <a:pt x="17819" y="1062"/>
                    <a:pt x="24554" y="725"/>
                    <a:pt x="31288" y="725"/>
                  </a:cubicBezTo>
                  <a:cubicBezTo>
                    <a:pt x="447837" y="725"/>
                    <a:pt x="864048" y="725"/>
                    <a:pt x="1280597" y="1062"/>
                  </a:cubicBezTo>
                  <a:cubicBezTo>
                    <a:pt x="1288342" y="1062"/>
                    <a:pt x="1300465" y="-4999"/>
                    <a:pt x="1301811" y="11838"/>
                  </a:cubicBezTo>
                  <a:cubicBezTo>
                    <a:pt x="1302822" y="26991"/>
                    <a:pt x="1298444" y="32042"/>
                    <a:pt x="1282617" y="32042"/>
                  </a:cubicBezTo>
                  <a:cubicBezTo>
                    <a:pt x="1071481" y="31032"/>
                    <a:pt x="860344" y="31369"/>
                    <a:pt x="649208" y="31369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86EAAE95-A912-4293-9A93-E802CDA134FC}"/>
                </a:ext>
              </a:extLst>
            </p:cNvPr>
            <p:cNvSpPr/>
            <p:nvPr/>
          </p:nvSpPr>
          <p:spPr>
            <a:xfrm>
              <a:off x="7536451" y="2628189"/>
              <a:ext cx="638929" cy="515756"/>
            </a:xfrm>
            <a:custGeom>
              <a:avLst/>
              <a:gdLst>
                <a:gd name="connsiteX0" fmla="*/ 522958 w 638929"/>
                <a:gd name="connsiteY0" fmla="*/ 152730 h 515756"/>
                <a:gd name="connsiteX1" fmla="*/ 496019 w 638929"/>
                <a:gd name="connsiteY1" fmla="*/ 140271 h 515756"/>
                <a:gd name="connsiteX2" fmla="*/ 113818 w 638929"/>
                <a:gd name="connsiteY2" fmla="*/ 59790 h 515756"/>
                <a:gd name="connsiteX3" fmla="*/ 35021 w 638929"/>
                <a:gd name="connsiteY3" fmla="*/ 45983 h 515756"/>
                <a:gd name="connsiteX4" fmla="*/ 0 w 638929"/>
                <a:gd name="connsiteY4" fmla="*/ 20391 h 515756"/>
                <a:gd name="connsiteX5" fmla="*/ 40409 w 638929"/>
                <a:gd name="connsiteY5" fmla="*/ 523 h 515756"/>
                <a:gd name="connsiteX6" fmla="*/ 102369 w 638929"/>
                <a:gd name="connsiteY6" fmla="*/ 12309 h 515756"/>
                <a:gd name="connsiteX7" fmla="*/ 259627 w 638929"/>
                <a:gd name="connsiteY7" fmla="*/ 45310 h 515756"/>
                <a:gd name="connsiteX8" fmla="*/ 493999 w 638929"/>
                <a:gd name="connsiteY8" fmla="*/ 95821 h 515756"/>
                <a:gd name="connsiteX9" fmla="*/ 576500 w 638929"/>
                <a:gd name="connsiteY9" fmla="*/ 154414 h 515756"/>
                <a:gd name="connsiteX10" fmla="*/ 583909 w 638929"/>
                <a:gd name="connsiteY10" fmla="*/ 237252 h 515756"/>
                <a:gd name="connsiteX11" fmla="*/ 590307 w 638929"/>
                <a:gd name="connsiteY11" fmla="*/ 247354 h 515756"/>
                <a:gd name="connsiteX12" fmla="*/ 637450 w 638929"/>
                <a:gd name="connsiteY12" fmla="*/ 323794 h 515756"/>
                <a:gd name="connsiteX13" fmla="*/ 581215 w 638929"/>
                <a:gd name="connsiteY13" fmla="*/ 507992 h 515756"/>
                <a:gd name="connsiteX14" fmla="*/ 558990 w 638929"/>
                <a:gd name="connsiteY14" fmla="*/ 509339 h 515756"/>
                <a:gd name="connsiteX15" fmla="*/ 501070 w 638929"/>
                <a:gd name="connsiteY15" fmla="*/ 397204 h 515756"/>
                <a:gd name="connsiteX16" fmla="*/ 497030 w 638929"/>
                <a:gd name="connsiteY16" fmla="*/ 312345 h 515756"/>
                <a:gd name="connsiteX17" fmla="*/ 523969 w 638929"/>
                <a:gd name="connsiteY17" fmla="*/ 249711 h 515756"/>
                <a:gd name="connsiteX18" fmla="*/ 529693 w 638929"/>
                <a:gd name="connsiteY18" fmla="*/ 247017 h 515756"/>
                <a:gd name="connsiteX19" fmla="*/ 547541 w 638929"/>
                <a:gd name="connsiteY19" fmla="*/ 188425 h 515756"/>
                <a:gd name="connsiteX20" fmla="*/ 522958 w 638929"/>
                <a:gd name="connsiteY20" fmla="*/ 152730 h 5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8929" h="515756">
                  <a:moveTo>
                    <a:pt x="522958" y="152730"/>
                  </a:moveTo>
                  <a:cubicBezTo>
                    <a:pt x="515550" y="145322"/>
                    <a:pt x="505785" y="142291"/>
                    <a:pt x="496019" y="140271"/>
                  </a:cubicBezTo>
                  <a:cubicBezTo>
                    <a:pt x="368731" y="113331"/>
                    <a:pt x="241443" y="84372"/>
                    <a:pt x="113818" y="59790"/>
                  </a:cubicBezTo>
                  <a:cubicBezTo>
                    <a:pt x="69705" y="51371"/>
                    <a:pt x="63981" y="52044"/>
                    <a:pt x="35021" y="45983"/>
                  </a:cubicBezTo>
                  <a:cubicBezTo>
                    <a:pt x="20541" y="42952"/>
                    <a:pt x="0" y="37901"/>
                    <a:pt x="0" y="20391"/>
                  </a:cubicBezTo>
                  <a:cubicBezTo>
                    <a:pt x="0" y="186"/>
                    <a:pt x="25929" y="-1161"/>
                    <a:pt x="40409" y="523"/>
                  </a:cubicBezTo>
                  <a:cubicBezTo>
                    <a:pt x="76104" y="4564"/>
                    <a:pt x="69705" y="7595"/>
                    <a:pt x="102369" y="12309"/>
                  </a:cubicBezTo>
                  <a:cubicBezTo>
                    <a:pt x="154901" y="23422"/>
                    <a:pt x="207096" y="34197"/>
                    <a:pt x="259627" y="45310"/>
                  </a:cubicBezTo>
                  <a:cubicBezTo>
                    <a:pt x="337751" y="62147"/>
                    <a:pt x="415875" y="78984"/>
                    <a:pt x="493999" y="95821"/>
                  </a:cubicBezTo>
                  <a:cubicBezTo>
                    <a:pt x="530030" y="103566"/>
                    <a:pt x="558653" y="121413"/>
                    <a:pt x="576500" y="154414"/>
                  </a:cubicBezTo>
                  <a:cubicBezTo>
                    <a:pt x="581215" y="173945"/>
                    <a:pt x="586266" y="208966"/>
                    <a:pt x="583909" y="237252"/>
                  </a:cubicBezTo>
                  <a:cubicBezTo>
                    <a:pt x="583572" y="241630"/>
                    <a:pt x="585256" y="244660"/>
                    <a:pt x="590307" y="247354"/>
                  </a:cubicBezTo>
                  <a:cubicBezTo>
                    <a:pt x="621287" y="263181"/>
                    <a:pt x="633746" y="291467"/>
                    <a:pt x="637450" y="323794"/>
                  </a:cubicBezTo>
                  <a:cubicBezTo>
                    <a:pt x="645196" y="393163"/>
                    <a:pt x="621960" y="453440"/>
                    <a:pt x="581215" y="507992"/>
                  </a:cubicBezTo>
                  <a:cubicBezTo>
                    <a:pt x="573806" y="517757"/>
                    <a:pt x="567745" y="518431"/>
                    <a:pt x="558990" y="509339"/>
                  </a:cubicBezTo>
                  <a:cubicBezTo>
                    <a:pt x="528346" y="477685"/>
                    <a:pt x="509826" y="440980"/>
                    <a:pt x="501070" y="397204"/>
                  </a:cubicBezTo>
                  <a:cubicBezTo>
                    <a:pt x="495346" y="368581"/>
                    <a:pt x="495009" y="340631"/>
                    <a:pt x="497030" y="312345"/>
                  </a:cubicBezTo>
                  <a:cubicBezTo>
                    <a:pt x="498713" y="289447"/>
                    <a:pt x="503764" y="265538"/>
                    <a:pt x="523969" y="249711"/>
                  </a:cubicBezTo>
                  <a:cubicBezTo>
                    <a:pt x="525653" y="248364"/>
                    <a:pt x="528010" y="247691"/>
                    <a:pt x="529693" y="247017"/>
                  </a:cubicBezTo>
                  <a:cubicBezTo>
                    <a:pt x="547877" y="235568"/>
                    <a:pt x="550235" y="216037"/>
                    <a:pt x="547541" y="188425"/>
                  </a:cubicBezTo>
                  <a:cubicBezTo>
                    <a:pt x="546194" y="182026"/>
                    <a:pt x="542490" y="170241"/>
                    <a:pt x="522958" y="152730"/>
                  </a:cubicBezTo>
                  <a:close/>
                </a:path>
              </a:pathLst>
            </a:custGeom>
            <a:solidFill>
              <a:schemeClr val="accent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41EBEB10-CF37-4E8F-9578-949DC66A1CAF}"/>
                </a:ext>
              </a:extLst>
            </p:cNvPr>
            <p:cNvSpPr/>
            <p:nvPr/>
          </p:nvSpPr>
          <p:spPr>
            <a:xfrm>
              <a:off x="7274467" y="4971336"/>
              <a:ext cx="735707" cy="470971"/>
            </a:xfrm>
            <a:custGeom>
              <a:avLst/>
              <a:gdLst>
                <a:gd name="connsiteX0" fmla="*/ 75430 w 735707"/>
                <a:gd name="connsiteY0" fmla="*/ 194045 h 470971"/>
                <a:gd name="connsiteX1" fmla="*/ 0 w 735707"/>
                <a:gd name="connsiteY1" fmla="*/ 152289 h 470971"/>
                <a:gd name="connsiteX2" fmla="*/ 86879 w 735707"/>
                <a:gd name="connsiteY2" fmla="*/ 109860 h 470971"/>
                <a:gd name="connsiteX3" fmla="*/ 484570 w 735707"/>
                <a:gd name="connsiteY3" fmla="*/ 114574 h 470971"/>
                <a:gd name="connsiteX4" fmla="*/ 424967 w 735707"/>
                <a:gd name="connsiteY4" fmla="*/ 86288 h 470971"/>
                <a:gd name="connsiteX5" fmla="*/ 372772 w 735707"/>
                <a:gd name="connsiteY5" fmla="*/ 75512 h 470971"/>
                <a:gd name="connsiteX6" fmla="*/ 339435 w 735707"/>
                <a:gd name="connsiteY6" fmla="*/ 14899 h 470971"/>
                <a:gd name="connsiteX7" fmla="*/ 355935 w 735707"/>
                <a:gd name="connsiteY7" fmla="*/ 1092 h 470971"/>
                <a:gd name="connsiteX8" fmla="*/ 502080 w 735707"/>
                <a:gd name="connsiteY8" fmla="*/ 16582 h 470971"/>
                <a:gd name="connsiteX9" fmla="*/ 628695 w 735707"/>
                <a:gd name="connsiteY9" fmla="*/ 75175 h 470971"/>
                <a:gd name="connsiteX10" fmla="*/ 711197 w 735707"/>
                <a:gd name="connsiteY10" fmla="*/ 144207 h 470971"/>
                <a:gd name="connsiteX11" fmla="*/ 734432 w 735707"/>
                <a:gd name="connsiteY11" fmla="*/ 171146 h 470971"/>
                <a:gd name="connsiteX12" fmla="*/ 734432 w 735707"/>
                <a:gd name="connsiteY12" fmla="*/ 283281 h 470971"/>
                <a:gd name="connsiteX13" fmla="*/ 730054 w 735707"/>
                <a:gd name="connsiteY13" fmla="*/ 435825 h 470971"/>
                <a:gd name="connsiteX14" fmla="*/ 706819 w 735707"/>
                <a:gd name="connsiteY14" fmla="*/ 434141 h 470971"/>
                <a:gd name="connsiteX15" fmla="*/ 623644 w 735707"/>
                <a:gd name="connsiteY15" fmla="*/ 453672 h 470971"/>
                <a:gd name="connsiteX16" fmla="*/ 537102 w 735707"/>
                <a:gd name="connsiteY16" fmla="*/ 470509 h 470971"/>
                <a:gd name="connsiteX17" fmla="*/ 389272 w 735707"/>
                <a:gd name="connsiteY17" fmla="*/ 470846 h 470971"/>
                <a:gd name="connsiteX18" fmla="*/ 325965 w 735707"/>
                <a:gd name="connsiteY18" fmla="*/ 463101 h 470971"/>
                <a:gd name="connsiteX19" fmla="*/ 303403 w 735707"/>
                <a:gd name="connsiteY19" fmla="*/ 394742 h 470971"/>
                <a:gd name="connsiteX20" fmla="*/ 239760 w 735707"/>
                <a:gd name="connsiteY20" fmla="*/ 342211 h 470971"/>
                <a:gd name="connsiteX21" fmla="*/ 295658 w 735707"/>
                <a:gd name="connsiteY21" fmla="*/ 291363 h 470971"/>
                <a:gd name="connsiteX22" fmla="*/ 253566 w 735707"/>
                <a:gd name="connsiteY22" fmla="*/ 278903 h 470971"/>
                <a:gd name="connsiteX23" fmla="*/ 229657 w 735707"/>
                <a:gd name="connsiteY23" fmla="*/ 238831 h 470971"/>
                <a:gd name="connsiteX24" fmla="*/ 265015 w 735707"/>
                <a:gd name="connsiteY24" fmla="*/ 208188 h 470971"/>
                <a:gd name="connsiteX25" fmla="*/ 301383 w 735707"/>
                <a:gd name="connsiteY25" fmla="*/ 202127 h 470971"/>
                <a:gd name="connsiteX26" fmla="*/ 286903 w 735707"/>
                <a:gd name="connsiteY26" fmla="*/ 195055 h 470971"/>
                <a:gd name="connsiteX27" fmla="*/ 75430 w 735707"/>
                <a:gd name="connsiteY27" fmla="*/ 194045 h 47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5707" h="470971">
                  <a:moveTo>
                    <a:pt x="75430" y="194045"/>
                  </a:moveTo>
                  <a:cubicBezTo>
                    <a:pt x="24582" y="193708"/>
                    <a:pt x="0" y="176198"/>
                    <a:pt x="0" y="152289"/>
                  </a:cubicBezTo>
                  <a:cubicBezTo>
                    <a:pt x="0" y="126360"/>
                    <a:pt x="21215" y="110196"/>
                    <a:pt x="86879" y="109860"/>
                  </a:cubicBezTo>
                  <a:cubicBezTo>
                    <a:pt x="108767" y="110196"/>
                    <a:pt x="371425" y="112890"/>
                    <a:pt x="484570" y="114574"/>
                  </a:cubicBezTo>
                  <a:cubicBezTo>
                    <a:pt x="466049" y="96390"/>
                    <a:pt x="447529" y="86961"/>
                    <a:pt x="424967" y="86288"/>
                  </a:cubicBezTo>
                  <a:cubicBezTo>
                    <a:pt x="406783" y="85614"/>
                    <a:pt x="389272" y="83257"/>
                    <a:pt x="372772" y="75512"/>
                  </a:cubicBezTo>
                  <a:cubicBezTo>
                    <a:pt x="348863" y="64063"/>
                    <a:pt x="336404" y="40828"/>
                    <a:pt x="339435" y="14899"/>
                  </a:cubicBezTo>
                  <a:cubicBezTo>
                    <a:pt x="340782" y="4797"/>
                    <a:pt x="346506" y="-2949"/>
                    <a:pt x="355935" y="1092"/>
                  </a:cubicBezTo>
                  <a:cubicBezTo>
                    <a:pt x="403079" y="20960"/>
                    <a:pt x="453590" y="9511"/>
                    <a:pt x="502080" y="16582"/>
                  </a:cubicBezTo>
                  <a:cubicBezTo>
                    <a:pt x="550571" y="23654"/>
                    <a:pt x="590307" y="47226"/>
                    <a:pt x="628695" y="75175"/>
                  </a:cubicBezTo>
                  <a:cubicBezTo>
                    <a:pt x="657655" y="96390"/>
                    <a:pt x="684257" y="120299"/>
                    <a:pt x="711197" y="144207"/>
                  </a:cubicBezTo>
                  <a:cubicBezTo>
                    <a:pt x="731401" y="164412"/>
                    <a:pt x="729717" y="159697"/>
                    <a:pt x="734432" y="171146"/>
                  </a:cubicBezTo>
                  <a:cubicBezTo>
                    <a:pt x="737126" y="208525"/>
                    <a:pt x="734769" y="245903"/>
                    <a:pt x="734432" y="283281"/>
                  </a:cubicBezTo>
                  <a:cubicBezTo>
                    <a:pt x="733758" y="334129"/>
                    <a:pt x="731738" y="384977"/>
                    <a:pt x="730054" y="435825"/>
                  </a:cubicBezTo>
                  <a:cubicBezTo>
                    <a:pt x="722309" y="435488"/>
                    <a:pt x="714227" y="435488"/>
                    <a:pt x="706819" y="434141"/>
                  </a:cubicBezTo>
                  <a:cubicBezTo>
                    <a:pt x="676512" y="429763"/>
                    <a:pt x="650583" y="443906"/>
                    <a:pt x="623644" y="453672"/>
                  </a:cubicBezTo>
                  <a:cubicBezTo>
                    <a:pt x="595695" y="463774"/>
                    <a:pt x="566735" y="469836"/>
                    <a:pt x="537102" y="470509"/>
                  </a:cubicBezTo>
                  <a:cubicBezTo>
                    <a:pt x="487938" y="471519"/>
                    <a:pt x="438437" y="470509"/>
                    <a:pt x="389272" y="470846"/>
                  </a:cubicBezTo>
                  <a:cubicBezTo>
                    <a:pt x="367721" y="471183"/>
                    <a:pt x="346843" y="466468"/>
                    <a:pt x="325965" y="463101"/>
                  </a:cubicBezTo>
                  <a:cubicBezTo>
                    <a:pt x="292965" y="457376"/>
                    <a:pt x="282862" y="419324"/>
                    <a:pt x="303403" y="394742"/>
                  </a:cubicBezTo>
                  <a:cubicBezTo>
                    <a:pt x="274444" y="386324"/>
                    <a:pt x="239760" y="383630"/>
                    <a:pt x="239760" y="342211"/>
                  </a:cubicBezTo>
                  <a:cubicBezTo>
                    <a:pt x="239760" y="308874"/>
                    <a:pt x="267709" y="302139"/>
                    <a:pt x="295658" y="291363"/>
                  </a:cubicBezTo>
                  <a:cubicBezTo>
                    <a:pt x="278485" y="289006"/>
                    <a:pt x="265689" y="284965"/>
                    <a:pt x="253566" y="278903"/>
                  </a:cubicBezTo>
                  <a:cubicBezTo>
                    <a:pt x="235045" y="269475"/>
                    <a:pt x="226963" y="254995"/>
                    <a:pt x="229657" y="238831"/>
                  </a:cubicBezTo>
                  <a:cubicBezTo>
                    <a:pt x="232351" y="223005"/>
                    <a:pt x="245484" y="211555"/>
                    <a:pt x="265015" y="208188"/>
                  </a:cubicBezTo>
                  <a:cubicBezTo>
                    <a:pt x="267709" y="207851"/>
                    <a:pt x="292965" y="205494"/>
                    <a:pt x="301383" y="202127"/>
                  </a:cubicBezTo>
                  <a:cubicBezTo>
                    <a:pt x="297679" y="199433"/>
                    <a:pt x="292965" y="196065"/>
                    <a:pt x="286903" y="195055"/>
                  </a:cubicBezTo>
                  <a:cubicBezTo>
                    <a:pt x="216188" y="194382"/>
                    <a:pt x="145809" y="194382"/>
                    <a:pt x="75430" y="19404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C6289A71-32E2-4CA0-8859-00109FE70F1E}"/>
              </a:ext>
            </a:extLst>
          </p:cNvPr>
          <p:cNvGrpSpPr/>
          <p:nvPr/>
        </p:nvGrpSpPr>
        <p:grpSpPr>
          <a:xfrm flipH="1">
            <a:off x="4021631" y="4649826"/>
            <a:ext cx="2119486" cy="1944761"/>
            <a:chOff x="837241" y="2338238"/>
            <a:chExt cx="4340280" cy="3982478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79FDFAD-3701-4823-995C-D0C8DDDB90ED}"/>
                </a:ext>
              </a:extLst>
            </p:cNvPr>
            <p:cNvSpPr/>
            <p:nvPr/>
          </p:nvSpPr>
          <p:spPr>
            <a:xfrm>
              <a:off x="837241" y="2338238"/>
              <a:ext cx="4340280" cy="3982478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DAC0567-681E-4156-A27A-6C8E95586312}"/>
                </a:ext>
              </a:extLst>
            </p:cNvPr>
            <p:cNvSpPr/>
            <p:nvPr/>
          </p:nvSpPr>
          <p:spPr>
            <a:xfrm>
              <a:off x="964804" y="4244480"/>
              <a:ext cx="31113" cy="31113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C62C62E3-DD81-4707-BC42-3242AA96B460}"/>
                </a:ext>
              </a:extLst>
            </p:cNvPr>
            <p:cNvSpPr/>
            <p:nvPr/>
          </p:nvSpPr>
          <p:spPr>
            <a:xfrm>
              <a:off x="2588649" y="2367347"/>
              <a:ext cx="933393" cy="871167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8E2C5A2-7A08-45F5-B438-95B87ACDD11F}"/>
                </a:ext>
              </a:extLst>
            </p:cNvPr>
            <p:cNvSpPr/>
            <p:nvPr/>
          </p:nvSpPr>
          <p:spPr>
            <a:xfrm>
              <a:off x="2582521" y="3220640"/>
              <a:ext cx="202235" cy="653375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1821914-3D10-4464-857F-3D13573049EA}"/>
                </a:ext>
              </a:extLst>
            </p:cNvPr>
            <p:cNvSpPr/>
            <p:nvPr/>
          </p:nvSpPr>
          <p:spPr>
            <a:xfrm>
              <a:off x="2580960" y="4446546"/>
              <a:ext cx="964507" cy="1835674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C5519ACE-8D7C-4034-912C-DE0AE6F29327}"/>
                </a:ext>
              </a:extLst>
            </p:cNvPr>
            <p:cNvSpPr/>
            <p:nvPr/>
          </p:nvSpPr>
          <p:spPr>
            <a:xfrm>
              <a:off x="3563507" y="3778501"/>
              <a:ext cx="497810" cy="684488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id="{90144218-357A-4E03-8869-FFD3658FCB5E}"/>
              </a:ext>
            </a:extLst>
          </p:cNvPr>
          <p:cNvSpPr/>
          <p:nvPr/>
        </p:nvSpPr>
        <p:spPr>
          <a:xfrm>
            <a:off x="7872042" y="4314612"/>
            <a:ext cx="1509203" cy="2402545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3180F223-CB46-48CA-9D09-8FDB69620375}"/>
              </a:ext>
            </a:extLst>
          </p:cNvPr>
          <p:cNvSpPr/>
          <p:nvPr/>
        </p:nvSpPr>
        <p:spPr>
          <a:xfrm>
            <a:off x="6390716" y="4323636"/>
            <a:ext cx="1342267" cy="2393521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 And PNG</a:t>
            </a:r>
          </a:p>
        </p:txBody>
      </p:sp>
      <p:pic>
        <p:nvPicPr>
          <p:cNvPr id="30" name="그림 1">
            <a:extLst>
              <a:ext uri="{FF2B5EF4-FFF2-40B4-BE49-F238E27FC236}">
                <a16:creationId xmlns:a16="http://schemas.microsoft.com/office/drawing/2014/main" id="{43812FAD-DD87-4D37-9BE8-9642698F6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1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926307B9-E15D-436F-B599-7A051BFF8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93CE7D33-36E7-4666-9F7A-B3B94E0F80FF}"/>
              </a:ext>
            </a:extLst>
          </p:cNvPr>
          <p:cNvGrpSpPr/>
          <p:nvPr/>
        </p:nvGrpSpPr>
        <p:grpSpPr>
          <a:xfrm>
            <a:off x="442750" y="3298752"/>
            <a:ext cx="2890811" cy="2268655"/>
            <a:chOff x="668085" y="2077401"/>
            <a:chExt cx="4701308" cy="368949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EB36038-A30A-4DC9-961B-5930EFE4F124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E90C4B2-513C-458B-A35A-49C59120BB9F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86E604C-6167-45FB-B6A9-B8409D9D13D7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BF816798-D5F9-4248-95B5-F24052B787C4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6" name="Rectangle 22">
                  <a:extLst>
                    <a:ext uri="{FF2B5EF4-FFF2-40B4-BE49-F238E27FC236}">
                      <a16:creationId xmlns:a16="http://schemas.microsoft.com/office/drawing/2014/main" id="{57595703-CFC5-46CA-BC8F-E855E400A462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FDF4715-E514-40F7-93AB-41BAC649492F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3" name="Freeform 18">
                  <a:extLst>
                    <a:ext uri="{FF2B5EF4-FFF2-40B4-BE49-F238E27FC236}">
                      <a16:creationId xmlns:a16="http://schemas.microsoft.com/office/drawing/2014/main" id="{4BB7E423-1BE8-4804-985B-54D7056AC2F7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4" name="Freeform 19">
                  <a:extLst>
                    <a:ext uri="{FF2B5EF4-FFF2-40B4-BE49-F238E27FC236}">
                      <a16:creationId xmlns:a16="http://schemas.microsoft.com/office/drawing/2014/main" id="{13C93367-0BA3-42FE-8517-224783001A95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FCB807C-EB44-4FAB-8365-BFF8AD57B42C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1" name="Freeform 21">
                  <a:extLst>
                    <a:ext uri="{FF2B5EF4-FFF2-40B4-BE49-F238E27FC236}">
                      <a16:creationId xmlns:a16="http://schemas.microsoft.com/office/drawing/2014/main" id="{95925450-85D8-4851-82EA-B75FE5437D49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2" name="Rectangle 22">
                  <a:extLst>
                    <a:ext uri="{FF2B5EF4-FFF2-40B4-BE49-F238E27FC236}">
                      <a16:creationId xmlns:a16="http://schemas.microsoft.com/office/drawing/2014/main" id="{41C68168-E365-4E38-895C-38BC71DCA08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F8246F2-9CFA-4CD9-9F29-F690056DB7C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Freeform 24">
                  <a:extLst>
                    <a:ext uri="{FF2B5EF4-FFF2-40B4-BE49-F238E27FC236}">
                      <a16:creationId xmlns:a16="http://schemas.microsoft.com/office/drawing/2014/main" id="{05AB3B7A-FF4C-43C0-8700-F05F8E6A07B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0" name="Rectangle 22">
                  <a:extLst>
                    <a:ext uri="{FF2B5EF4-FFF2-40B4-BE49-F238E27FC236}">
                      <a16:creationId xmlns:a16="http://schemas.microsoft.com/office/drawing/2014/main" id="{816C38D2-D0D6-4D97-B882-B14944441BB3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E993F32A-4B25-4F76-B788-DF5667511C13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7" name="Freeform 27">
                  <a:extLst>
                    <a:ext uri="{FF2B5EF4-FFF2-40B4-BE49-F238E27FC236}">
                      <a16:creationId xmlns:a16="http://schemas.microsoft.com/office/drawing/2014/main" id="{497179C8-8A81-48DD-A399-A2B1AA41B2A6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98" name="Freeform 28">
                  <a:extLst>
                    <a:ext uri="{FF2B5EF4-FFF2-40B4-BE49-F238E27FC236}">
                      <a16:creationId xmlns:a16="http://schemas.microsoft.com/office/drawing/2014/main" id="{5C7B3601-8D81-4EB1-AF3C-E6BF4C40A47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733DAF1-59DE-41E9-A34D-8A48F16835B1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0AC4DBD-2DC0-4A94-8DE5-AA668BC1B223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EA97573-6364-4525-AF94-806862AF06ED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2E2C83E-0298-47A9-B6DD-EDCF9901721D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691E703-8C15-4261-AC49-321CBD1646A0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081D6D2-7AD2-47D6-A9B7-CCCDCF5AAB8F}"/>
              </a:ext>
            </a:extLst>
          </p:cNvPr>
          <p:cNvGrpSpPr/>
          <p:nvPr/>
        </p:nvGrpSpPr>
        <p:grpSpPr>
          <a:xfrm>
            <a:off x="3819623" y="3491261"/>
            <a:ext cx="1253778" cy="2341336"/>
            <a:chOff x="5358511" y="2127877"/>
            <a:chExt cx="1207481" cy="225487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0955EDE-93CF-474D-A7BD-4FD713680E5F}"/>
                </a:ext>
              </a:extLst>
            </p:cNvPr>
            <p:cNvGrpSpPr/>
            <p:nvPr/>
          </p:nvGrpSpPr>
          <p:grpSpPr>
            <a:xfrm>
              <a:off x="5671878" y="2127877"/>
              <a:ext cx="894114" cy="1668796"/>
              <a:chOff x="3501573" y="3178068"/>
              <a:chExt cx="1340594" cy="2737840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1AE9494A-BF81-4768-BBB3-7218B9496CED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C5C5C2D-82FE-4B8A-82D5-CF5F41B413C3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EC7E336-1F8D-4A86-BB31-D3DFC64D150A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EAC174-A946-4D05-8E3D-216319F07F99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AA9E3A4-1011-4519-8681-0117F02270E1}"/>
                  </a:ext>
                </a:extLst>
              </p:cNvPr>
              <p:cNvSpPr/>
              <p:nvPr/>
            </p:nvSpPr>
            <p:spPr>
              <a:xfrm>
                <a:off x="3529897" y="3190651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E89899E-F2E7-4A95-AA5A-7C00C7D1A41D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D88E8B9-9957-4340-9C6E-3538AB9C43B7}"/>
                  </a:ext>
                </a:extLst>
              </p:cNvPr>
              <p:cNvGrpSpPr/>
              <p:nvPr/>
            </p:nvGrpSpPr>
            <p:grpSpPr>
              <a:xfrm>
                <a:off x="4092761" y="5635852"/>
                <a:ext cx="164520" cy="173080"/>
                <a:chOff x="6772303" y="6038214"/>
                <a:chExt cx="140650" cy="147968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EAE8E365-3A8E-4C32-8BCF-6F6B2CB21CD3}"/>
                    </a:ext>
                  </a:extLst>
                </p:cNvPr>
                <p:cNvSpPr/>
                <p:nvPr/>
              </p:nvSpPr>
              <p:spPr>
                <a:xfrm>
                  <a:off x="6772303" y="6038214"/>
                  <a:ext cx="140650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7367FB2-27FD-40ED-B651-9325DC13B7A4}"/>
                    </a:ext>
                  </a:extLst>
                </p:cNvPr>
                <p:cNvSpPr/>
                <p:nvPr/>
              </p:nvSpPr>
              <p:spPr>
                <a:xfrm>
                  <a:off x="6807465" y="6071635"/>
                  <a:ext cx="70326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2F2F4D6-948B-481F-AFE9-C8C29C3A2912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2B223DC5-A869-4745-9350-7B5975034E9E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DE65961-B9B2-42FF-9960-3663C60DA15D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id="{9C197127-8A0C-4A15-98AD-763B1FAA0F7D}"/>
                </a:ext>
              </a:extLst>
            </p:cNvPr>
            <p:cNvSpPr/>
            <p:nvPr/>
          </p:nvSpPr>
          <p:spPr>
            <a:xfrm rot="1176569" flipH="1">
              <a:off x="5358511" y="3050258"/>
              <a:ext cx="968974" cy="1332498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EC9DFD8-D3B6-456C-A954-1D9C390D8312}"/>
                </a:ext>
              </a:extLst>
            </p:cNvPr>
            <p:cNvSpPr/>
            <p:nvPr/>
          </p:nvSpPr>
          <p:spPr>
            <a:xfrm>
              <a:off x="5972306" y="2661668"/>
              <a:ext cx="299619" cy="298686"/>
            </a:xfrm>
            <a:custGeom>
              <a:avLst/>
              <a:gdLst/>
              <a:ahLst/>
              <a:cxnLst/>
              <a:rect l="l" t="t" r="r" b="b"/>
              <a:pathLst>
                <a:path w="170460" h="169929">
                  <a:moveTo>
                    <a:pt x="83154" y="51960"/>
                  </a:moveTo>
                  <a:cubicBezTo>
                    <a:pt x="78087" y="51960"/>
                    <a:pt x="73404" y="53918"/>
                    <a:pt x="69103" y="57836"/>
                  </a:cubicBezTo>
                  <a:cubicBezTo>
                    <a:pt x="64803" y="61754"/>
                    <a:pt x="61563" y="67335"/>
                    <a:pt x="59383" y="74582"/>
                  </a:cubicBezTo>
                  <a:cubicBezTo>
                    <a:pt x="57203" y="81828"/>
                    <a:pt x="56113" y="88249"/>
                    <a:pt x="56113" y="93845"/>
                  </a:cubicBezTo>
                  <a:cubicBezTo>
                    <a:pt x="56113" y="101327"/>
                    <a:pt x="57630" y="106835"/>
                    <a:pt x="60664" y="110370"/>
                  </a:cubicBezTo>
                  <a:cubicBezTo>
                    <a:pt x="63698" y="113905"/>
                    <a:pt x="67454" y="115672"/>
                    <a:pt x="71931" y="115672"/>
                  </a:cubicBezTo>
                  <a:cubicBezTo>
                    <a:pt x="75289" y="115672"/>
                    <a:pt x="78441" y="114847"/>
                    <a:pt x="81386" y="113198"/>
                  </a:cubicBezTo>
                  <a:cubicBezTo>
                    <a:pt x="83625" y="112020"/>
                    <a:pt x="85834" y="110164"/>
                    <a:pt x="88014" y="107631"/>
                  </a:cubicBezTo>
                  <a:cubicBezTo>
                    <a:pt x="91136" y="104037"/>
                    <a:pt x="93831" y="98794"/>
                    <a:pt x="96099" y="91901"/>
                  </a:cubicBezTo>
                  <a:cubicBezTo>
                    <a:pt x="98367" y="85009"/>
                    <a:pt x="99501" y="78587"/>
                    <a:pt x="99501" y="72637"/>
                  </a:cubicBezTo>
                  <a:cubicBezTo>
                    <a:pt x="99501" y="65980"/>
                    <a:pt x="97955" y="60870"/>
                    <a:pt x="94862" y="57306"/>
                  </a:cubicBezTo>
                  <a:cubicBezTo>
                    <a:pt x="91769" y="53742"/>
                    <a:pt x="87866" y="51960"/>
                    <a:pt x="83154" y="51960"/>
                  </a:cubicBezTo>
                  <a:close/>
                  <a:moveTo>
                    <a:pt x="90576" y="0"/>
                  </a:moveTo>
                  <a:cubicBezTo>
                    <a:pt x="105422" y="0"/>
                    <a:pt x="118618" y="2887"/>
                    <a:pt x="130165" y="8660"/>
                  </a:cubicBezTo>
                  <a:cubicBezTo>
                    <a:pt x="141711" y="14433"/>
                    <a:pt x="150533" y="22637"/>
                    <a:pt x="156630" y="33270"/>
                  </a:cubicBezTo>
                  <a:cubicBezTo>
                    <a:pt x="162728" y="43904"/>
                    <a:pt x="165776" y="55524"/>
                    <a:pt x="165776" y="68131"/>
                  </a:cubicBezTo>
                  <a:cubicBezTo>
                    <a:pt x="165776" y="83153"/>
                    <a:pt x="161152" y="96732"/>
                    <a:pt x="151903" y="108868"/>
                  </a:cubicBezTo>
                  <a:cubicBezTo>
                    <a:pt x="140297" y="124185"/>
                    <a:pt x="125422" y="131843"/>
                    <a:pt x="107278" y="131843"/>
                  </a:cubicBezTo>
                  <a:cubicBezTo>
                    <a:pt x="102388" y="131843"/>
                    <a:pt x="98706" y="130989"/>
                    <a:pt x="96232" y="129280"/>
                  </a:cubicBezTo>
                  <a:cubicBezTo>
                    <a:pt x="93758" y="127572"/>
                    <a:pt x="92108" y="125068"/>
                    <a:pt x="91283" y="121769"/>
                  </a:cubicBezTo>
                  <a:cubicBezTo>
                    <a:pt x="84332" y="128485"/>
                    <a:pt x="76320" y="131843"/>
                    <a:pt x="67248" y="131843"/>
                  </a:cubicBezTo>
                  <a:cubicBezTo>
                    <a:pt x="57468" y="131843"/>
                    <a:pt x="49353" y="128470"/>
                    <a:pt x="42903" y="121725"/>
                  </a:cubicBezTo>
                  <a:cubicBezTo>
                    <a:pt x="36452" y="114980"/>
                    <a:pt x="33227" y="106011"/>
                    <a:pt x="33227" y="94817"/>
                  </a:cubicBezTo>
                  <a:cubicBezTo>
                    <a:pt x="33227" y="80973"/>
                    <a:pt x="37115" y="68337"/>
                    <a:pt x="44891" y="56908"/>
                  </a:cubicBezTo>
                  <a:cubicBezTo>
                    <a:pt x="54317" y="43005"/>
                    <a:pt x="66393" y="36054"/>
                    <a:pt x="81121" y="36054"/>
                  </a:cubicBezTo>
                  <a:cubicBezTo>
                    <a:pt x="91607" y="36054"/>
                    <a:pt x="99354" y="40060"/>
                    <a:pt x="104362" y="48072"/>
                  </a:cubicBezTo>
                  <a:lnTo>
                    <a:pt x="106571" y="38263"/>
                  </a:lnTo>
                  <a:lnTo>
                    <a:pt x="129900" y="38263"/>
                  </a:lnTo>
                  <a:lnTo>
                    <a:pt x="116556" y="101622"/>
                  </a:lnTo>
                  <a:cubicBezTo>
                    <a:pt x="115732" y="105628"/>
                    <a:pt x="115319" y="108220"/>
                    <a:pt x="115319" y="109398"/>
                  </a:cubicBezTo>
                  <a:cubicBezTo>
                    <a:pt x="115319" y="110871"/>
                    <a:pt x="115658" y="111975"/>
                    <a:pt x="116335" y="112712"/>
                  </a:cubicBezTo>
                  <a:cubicBezTo>
                    <a:pt x="117013" y="113448"/>
                    <a:pt x="117823" y="113816"/>
                    <a:pt x="118765" y="113816"/>
                  </a:cubicBezTo>
                  <a:cubicBezTo>
                    <a:pt x="121593" y="113816"/>
                    <a:pt x="125246" y="112108"/>
                    <a:pt x="129723" y="108691"/>
                  </a:cubicBezTo>
                  <a:cubicBezTo>
                    <a:pt x="135732" y="104214"/>
                    <a:pt x="140592" y="98205"/>
                    <a:pt x="144303" y="90664"/>
                  </a:cubicBezTo>
                  <a:cubicBezTo>
                    <a:pt x="148015" y="83124"/>
                    <a:pt x="149870" y="75318"/>
                    <a:pt x="149870" y="67247"/>
                  </a:cubicBezTo>
                  <a:cubicBezTo>
                    <a:pt x="149870" y="52755"/>
                    <a:pt x="144627" y="40634"/>
                    <a:pt x="134141" y="30884"/>
                  </a:cubicBezTo>
                  <a:cubicBezTo>
                    <a:pt x="123655" y="21134"/>
                    <a:pt x="109016" y="16259"/>
                    <a:pt x="90223" y="16259"/>
                  </a:cubicBezTo>
                  <a:cubicBezTo>
                    <a:pt x="74258" y="16259"/>
                    <a:pt x="60723" y="19514"/>
                    <a:pt x="49618" y="26024"/>
                  </a:cubicBezTo>
                  <a:cubicBezTo>
                    <a:pt x="38514" y="32534"/>
                    <a:pt x="30148" y="41694"/>
                    <a:pt x="24522" y="53506"/>
                  </a:cubicBezTo>
                  <a:cubicBezTo>
                    <a:pt x="18896" y="65318"/>
                    <a:pt x="16083" y="77615"/>
                    <a:pt x="16083" y="90399"/>
                  </a:cubicBezTo>
                  <a:cubicBezTo>
                    <a:pt x="16083" y="102829"/>
                    <a:pt x="19220" y="114140"/>
                    <a:pt x="25494" y="124332"/>
                  </a:cubicBezTo>
                  <a:cubicBezTo>
                    <a:pt x="31768" y="134524"/>
                    <a:pt x="40576" y="141961"/>
                    <a:pt x="51916" y="146645"/>
                  </a:cubicBezTo>
                  <a:cubicBezTo>
                    <a:pt x="63256" y="151328"/>
                    <a:pt x="76232" y="153670"/>
                    <a:pt x="90841" y="153670"/>
                  </a:cubicBezTo>
                  <a:cubicBezTo>
                    <a:pt x="104921" y="153670"/>
                    <a:pt x="117028" y="151711"/>
                    <a:pt x="127160" y="147793"/>
                  </a:cubicBezTo>
                  <a:cubicBezTo>
                    <a:pt x="137293" y="143876"/>
                    <a:pt x="145452" y="137999"/>
                    <a:pt x="151638" y="130164"/>
                  </a:cubicBezTo>
                  <a:lnTo>
                    <a:pt x="170460" y="130164"/>
                  </a:lnTo>
                  <a:cubicBezTo>
                    <a:pt x="164569" y="142123"/>
                    <a:pt x="155526" y="151490"/>
                    <a:pt x="143331" y="158265"/>
                  </a:cubicBezTo>
                  <a:cubicBezTo>
                    <a:pt x="129369" y="166041"/>
                    <a:pt x="112344" y="169929"/>
                    <a:pt x="92255" y="169929"/>
                  </a:cubicBezTo>
                  <a:cubicBezTo>
                    <a:pt x="72815" y="169929"/>
                    <a:pt x="56025" y="166645"/>
                    <a:pt x="41886" y="160076"/>
                  </a:cubicBezTo>
                  <a:cubicBezTo>
                    <a:pt x="27748" y="153508"/>
                    <a:pt x="17232" y="143817"/>
                    <a:pt x="10339" y="131004"/>
                  </a:cubicBezTo>
                  <a:cubicBezTo>
                    <a:pt x="3447" y="118190"/>
                    <a:pt x="0" y="104243"/>
                    <a:pt x="0" y="89162"/>
                  </a:cubicBezTo>
                  <a:cubicBezTo>
                    <a:pt x="0" y="72608"/>
                    <a:pt x="3918" y="57188"/>
                    <a:pt x="11753" y="42902"/>
                  </a:cubicBezTo>
                  <a:cubicBezTo>
                    <a:pt x="19589" y="28616"/>
                    <a:pt x="30310" y="17894"/>
                    <a:pt x="43919" y="10737"/>
                  </a:cubicBezTo>
                  <a:cubicBezTo>
                    <a:pt x="57527" y="3579"/>
                    <a:pt x="73080" y="0"/>
                    <a:pt x="9057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aphic 14">
            <a:extLst>
              <a:ext uri="{FF2B5EF4-FFF2-40B4-BE49-F238E27FC236}">
                <a16:creationId xmlns:a16="http://schemas.microsoft.com/office/drawing/2014/main" id="{D2AD6829-C066-4A27-AA7F-CF30CFB19011}"/>
              </a:ext>
            </a:extLst>
          </p:cNvPr>
          <p:cNvGrpSpPr/>
          <p:nvPr/>
        </p:nvGrpSpPr>
        <p:grpSpPr>
          <a:xfrm>
            <a:off x="5732106" y="1384376"/>
            <a:ext cx="2696478" cy="2120824"/>
            <a:chOff x="2444748" y="555045"/>
            <a:chExt cx="7282048" cy="5727454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B270E60-F317-4260-887E-2C3B72CF13B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597E288-AFB0-4DC0-B15C-9A38D4C857E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6788462-CF69-4BC0-BADE-A79207550CA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DA7E767-8A30-4B53-BCFE-4754E751C3F4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97AFB54-400E-4F75-9354-759CCD213E5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4B78180-9CAE-4BD9-B3D2-1480F6B2AFC1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8A00681-9826-4FCF-B5A7-70A5B90879A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CE92C5E-C106-47BE-BF74-8421FCEC6E6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849E57D-57BC-475B-BFAD-35F6031CD7E2}"/>
              </a:ext>
            </a:extLst>
          </p:cNvPr>
          <p:cNvGrpSpPr/>
          <p:nvPr/>
        </p:nvGrpSpPr>
        <p:grpSpPr>
          <a:xfrm>
            <a:off x="3851410" y="1161767"/>
            <a:ext cx="1587528" cy="2175414"/>
            <a:chOff x="149043" y="399678"/>
            <a:chExt cx="1877570" cy="2572864"/>
          </a:xfrm>
        </p:grpSpPr>
        <p:sp>
          <p:nvSpPr>
            <p:cNvPr id="133" name="Rounded Rectangle 39">
              <a:extLst>
                <a:ext uri="{FF2B5EF4-FFF2-40B4-BE49-F238E27FC236}">
                  <a16:creationId xmlns:a16="http://schemas.microsoft.com/office/drawing/2014/main" id="{A8144392-CEEA-456A-A027-E7A58F219C61}"/>
                </a:ext>
              </a:extLst>
            </p:cNvPr>
            <p:cNvSpPr/>
            <p:nvPr/>
          </p:nvSpPr>
          <p:spPr>
            <a:xfrm rot="2483232">
              <a:off x="149043" y="70395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92921D8-0AE6-4B2B-B44E-D7EF2320ABD4}"/>
                </a:ext>
              </a:extLst>
            </p:cNvPr>
            <p:cNvGrpSpPr/>
            <p:nvPr/>
          </p:nvGrpSpPr>
          <p:grpSpPr>
            <a:xfrm>
              <a:off x="664860" y="399678"/>
              <a:ext cx="1074221" cy="1717693"/>
              <a:chOff x="664860" y="399678"/>
              <a:chExt cx="1074221" cy="171769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DCA2EE70-9C9E-4024-BFBE-2CFB2CE24C7E}"/>
                  </a:ext>
                </a:extLst>
              </p:cNvPr>
              <p:cNvGrpSpPr/>
              <p:nvPr/>
            </p:nvGrpSpPr>
            <p:grpSpPr>
              <a:xfrm rot="20671139">
                <a:off x="664860" y="399678"/>
                <a:ext cx="920312" cy="1717693"/>
                <a:chOff x="3501573" y="3178068"/>
                <a:chExt cx="1340594" cy="2737840"/>
              </a:xfrm>
            </p:grpSpPr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E531B0F6-CB51-42B0-BB51-5AEDBFBB101B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767A66E-7951-4029-9043-67D4850DED65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4D1651E9-6C26-4932-807B-E059C5266A51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4AEFC72-202F-41FA-98A2-21B7544CE26E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886FD50A-AC8D-40E5-A4D0-DD4B1AE6E23D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3A34EE4-E4D2-4853-BBAE-7DC93F3DB1AA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B28645D2-8312-47A1-8847-28E7A3BB8D44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E5B2BF22-3380-4A22-808D-5BCCACDE49D6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873B9236-48C4-4AC4-9771-005CAE993D68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F5BE60BB-29C9-4C1D-A42A-CB8C8558984D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F8CB1DA4-B849-46DD-8B7C-B40A55B3E12E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8D83604-2BF3-41E7-96D6-A580CCB296E1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6" name="Rounded Rectangle 51">
                <a:extLst>
                  <a:ext uri="{FF2B5EF4-FFF2-40B4-BE49-F238E27FC236}">
                    <a16:creationId xmlns:a16="http://schemas.microsoft.com/office/drawing/2014/main" id="{4600245F-7174-4F2C-BC31-2A8106CBE81C}"/>
                  </a:ext>
                </a:extLst>
              </p:cNvPr>
              <p:cNvSpPr/>
              <p:nvPr/>
            </p:nvSpPr>
            <p:spPr>
              <a:xfrm rot="3148397">
                <a:off x="1443651" y="1047331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52">
                <a:extLst>
                  <a:ext uri="{FF2B5EF4-FFF2-40B4-BE49-F238E27FC236}">
                    <a16:creationId xmlns:a16="http://schemas.microsoft.com/office/drawing/2014/main" id="{B65B5FD7-F55C-4637-820A-F9D2C6101188}"/>
                  </a:ext>
                </a:extLst>
              </p:cNvPr>
              <p:cNvSpPr/>
              <p:nvPr/>
            </p:nvSpPr>
            <p:spPr>
              <a:xfrm rot="3148397">
                <a:off x="1463592" y="1265972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ounded Rectangle 53">
                <a:extLst>
                  <a:ext uri="{FF2B5EF4-FFF2-40B4-BE49-F238E27FC236}">
                    <a16:creationId xmlns:a16="http://schemas.microsoft.com/office/drawing/2014/main" id="{00DC7F99-FE02-4C53-8F7C-26D989DD6007}"/>
                  </a:ext>
                </a:extLst>
              </p:cNvPr>
              <p:cNvSpPr/>
              <p:nvPr/>
            </p:nvSpPr>
            <p:spPr>
              <a:xfrm rot="3148397">
                <a:off x="1500837" y="1488593"/>
                <a:ext cx="215985" cy="260502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835269D-5E33-49BF-B5EB-476663DD79E2}"/>
              </a:ext>
            </a:extLst>
          </p:cNvPr>
          <p:cNvGrpSpPr/>
          <p:nvPr/>
        </p:nvGrpSpPr>
        <p:grpSpPr>
          <a:xfrm>
            <a:off x="5477470" y="4082657"/>
            <a:ext cx="3108548" cy="1707936"/>
            <a:chOff x="-548507" y="477868"/>
            <a:chExt cx="11570449" cy="6357177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B42EE30-A42B-4866-B20F-9706DE4579FF}"/>
              </a:ext>
            </a:extLst>
          </p:cNvPr>
          <p:cNvGrpSpPr/>
          <p:nvPr/>
        </p:nvGrpSpPr>
        <p:grpSpPr>
          <a:xfrm>
            <a:off x="164361" y="1497618"/>
            <a:ext cx="3220608" cy="1548961"/>
            <a:chOff x="2591472" y="4529905"/>
            <a:chExt cx="2892231" cy="1391027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09D6BE70-5A82-4002-A5DA-6275E505B8FE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41781102-5FDF-466D-9E31-D3FF6DDFB2EF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B2063203-E479-4FBB-94B9-1E8B17D57272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CADF692C-AD65-4349-A87E-184DEA887D6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181" name="Rounded Rectangle 3">
                    <a:extLst>
                      <a:ext uri="{FF2B5EF4-FFF2-40B4-BE49-F238E27FC236}">
                        <a16:creationId xmlns:a16="http://schemas.microsoft.com/office/drawing/2014/main" id="{1FEDC43C-C2A1-4A02-AB55-28E6752D82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B122836-F252-41F9-BF46-002961EAFF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83" name="Trapezoid 182">
                    <a:extLst>
                      <a:ext uri="{FF2B5EF4-FFF2-40B4-BE49-F238E27FC236}">
                        <a16:creationId xmlns:a16="http://schemas.microsoft.com/office/drawing/2014/main" id="{941EDD9A-22C7-496E-96E5-8C9C9553B2DB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D3685D6D-AE86-403C-9FF2-5DA25DA7CFF6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04C87E3-7B45-4327-B569-14DD46157C79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D7F0DC5-A911-47D1-93BD-581A9D3F55E0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DB53258C-7212-45AE-A0B7-DB064C038105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75" name="Rounded Rectangle 1">
                  <a:extLst>
                    <a:ext uri="{FF2B5EF4-FFF2-40B4-BE49-F238E27FC236}">
                      <a16:creationId xmlns:a16="http://schemas.microsoft.com/office/drawing/2014/main" id="{1148B585-5C26-4701-928B-D6DD3B946408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0157348D-45B6-4EC4-8D8E-90B621B93150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3FA68188-B570-4236-83AF-D3FD137B7E93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6F920538-250B-4820-A2B8-0A8E801788CF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3C94430A-3DA7-4133-B47A-066B6E7187A4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70" name="Freeform 6">
                  <a:extLst>
                    <a:ext uri="{FF2B5EF4-FFF2-40B4-BE49-F238E27FC236}">
                      <a16:creationId xmlns:a16="http://schemas.microsoft.com/office/drawing/2014/main" id="{249CBDFF-A63E-44D6-AE1C-DD165802B6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71" name="Rounded Rectangle 60">
                  <a:extLst>
                    <a:ext uri="{FF2B5EF4-FFF2-40B4-BE49-F238E27FC236}">
                      <a16:creationId xmlns:a16="http://schemas.microsoft.com/office/drawing/2014/main" id="{EE4CFA5F-3854-4FF2-954A-1A3867CD32AF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AC670D83-B775-4B8B-966C-3DCAAC5A1813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63821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20B3DD-90D4-42AF-83A2-03F3BEF7B5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D3069A3-F128-4539-B60D-0E95FF33F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206843"/>
              </p:ext>
            </p:extLst>
          </p:nvPr>
        </p:nvGraphicFramePr>
        <p:xfrm>
          <a:off x="421314" y="2103848"/>
          <a:ext cx="5674686" cy="3158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343">
                  <a:extLst>
                    <a:ext uri="{9D8B030D-6E8A-4147-A177-3AD203B41FA5}">
                      <a16:colId xmlns:a16="http://schemas.microsoft.com/office/drawing/2014/main" val="1181325162"/>
                    </a:ext>
                  </a:extLst>
                </a:gridCol>
                <a:gridCol w="2837343">
                  <a:extLst>
                    <a:ext uri="{9D8B030D-6E8A-4147-A177-3AD203B41FA5}">
                      <a16:colId xmlns:a16="http://schemas.microsoft.com/office/drawing/2014/main" val="3364136554"/>
                    </a:ext>
                  </a:extLst>
                </a:gridCol>
              </a:tblGrid>
              <a:tr h="503638">
                <a:tc>
                  <a:txBody>
                    <a:bodyPr/>
                    <a:lstStyle/>
                    <a:p>
                      <a:r>
                        <a:rPr lang="en-US" dirty="0"/>
                        <a:t>Production cost statements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34655"/>
                  </a:ext>
                </a:extLst>
              </a:tr>
              <a:tr h="503638">
                <a:tc>
                  <a:txBody>
                    <a:bodyPr/>
                    <a:lstStyle/>
                    <a:p>
                      <a:r>
                        <a:rPr lang="en-US" dirty="0"/>
                        <a:t>Equipment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122,890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792982"/>
                  </a:ext>
                </a:extLst>
              </a:tr>
              <a:tr h="503638">
                <a:tc>
                  <a:txBody>
                    <a:bodyPr/>
                    <a:lstStyle/>
                    <a:p>
                      <a:r>
                        <a:rPr lang="en-US" dirty="0"/>
                        <a:t>Manufacturing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31750"/>
                  </a:ext>
                </a:extLst>
              </a:tr>
              <a:tr h="503638">
                <a:tc>
                  <a:txBody>
                    <a:bodyPr/>
                    <a:lstStyle/>
                    <a:p>
                      <a:r>
                        <a:rPr lang="en-US" dirty="0"/>
                        <a:t>Selling 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602674"/>
                  </a:ext>
                </a:extLst>
              </a:tr>
              <a:tr h="503638">
                <a:tc>
                  <a:txBody>
                    <a:bodyPr/>
                    <a:lstStyle/>
                    <a:p>
                      <a:r>
                        <a:rPr lang="en-US" dirty="0"/>
                        <a:t>Administrative 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666038"/>
                  </a:ext>
                </a:extLst>
              </a:tr>
              <a:tr h="503638">
                <a:tc>
                  <a:txBody>
                    <a:bodyPr/>
                    <a:lstStyle/>
                    <a:p>
                      <a:r>
                        <a:rPr lang="en-US" dirty="0"/>
                        <a:t>Interest 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53880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DDB37F1-A7ED-4B8C-A59B-45D769562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1428555"/>
              </p:ext>
            </p:extLst>
          </p:nvPr>
        </p:nvGraphicFramePr>
        <p:xfrm>
          <a:off x="4988560" y="109982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2357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: 도형 16">
            <a:extLst>
              <a:ext uri="{FF2B5EF4-FFF2-40B4-BE49-F238E27FC236}">
                <a16:creationId xmlns:a16="http://schemas.microsoft.com/office/drawing/2014/main" id="{3204CE1A-7D1C-4C60-B0E6-9B2023364081}"/>
              </a:ext>
            </a:extLst>
          </p:cNvPr>
          <p:cNvSpPr>
            <a:spLocks noChangeAspect="1"/>
          </p:cNvSpPr>
          <p:nvPr/>
        </p:nvSpPr>
        <p:spPr>
          <a:xfrm>
            <a:off x="-15691" y="1466112"/>
            <a:ext cx="2399364" cy="2698677"/>
          </a:xfrm>
          <a:custGeom>
            <a:avLst/>
            <a:gdLst>
              <a:gd name="connsiteX0" fmla="*/ 1376433 w 2765122"/>
              <a:gd name="connsiteY0" fmla="*/ 2257187 h 3110058"/>
              <a:gd name="connsiteX1" fmla="*/ 1145400 w 2765122"/>
              <a:gd name="connsiteY1" fmla="*/ 2354829 h 3110058"/>
              <a:gd name="connsiteX2" fmla="*/ 1036105 w 2765122"/>
              <a:gd name="connsiteY2" fmla="*/ 2389775 h 3110058"/>
              <a:gd name="connsiteX3" fmla="*/ 1040146 w 2765122"/>
              <a:gd name="connsiteY3" fmla="*/ 2406930 h 3110058"/>
              <a:gd name="connsiteX4" fmla="*/ 1382560 w 2765122"/>
              <a:gd name="connsiteY4" fmla="*/ 2894301 h 3110058"/>
              <a:gd name="connsiteX5" fmla="*/ 1724974 w 2765122"/>
              <a:gd name="connsiteY5" fmla="*/ 2406930 h 3110058"/>
              <a:gd name="connsiteX6" fmla="*/ 1726723 w 2765122"/>
              <a:gd name="connsiteY6" fmla="*/ 2399874 h 3110058"/>
              <a:gd name="connsiteX7" fmla="*/ 1605728 w 2765122"/>
              <a:gd name="connsiteY7" fmla="*/ 2358846 h 3110058"/>
              <a:gd name="connsiteX8" fmla="*/ 1795887 w 2765122"/>
              <a:gd name="connsiteY8" fmla="*/ 2033026 h 3110058"/>
              <a:gd name="connsiteX9" fmla="*/ 1694075 w 2765122"/>
              <a:gd name="connsiteY9" fmla="*/ 2094586 h 3110058"/>
              <a:gd name="connsiteX10" fmla="*/ 1578650 w 2765122"/>
              <a:gd name="connsiteY10" fmla="*/ 2155153 h 3110058"/>
              <a:gd name="connsiteX11" fmla="*/ 1618821 w 2765122"/>
              <a:gd name="connsiteY11" fmla="*/ 2173994 h 3110058"/>
              <a:gd name="connsiteX12" fmla="*/ 1763952 w 2765122"/>
              <a:gd name="connsiteY12" fmla="*/ 2229138 h 3110058"/>
              <a:gd name="connsiteX13" fmla="*/ 1791432 w 2765122"/>
              <a:gd name="connsiteY13" fmla="*/ 2076334 h 3110058"/>
              <a:gd name="connsiteX14" fmla="*/ 969005 w 2765122"/>
              <a:gd name="connsiteY14" fmla="*/ 2030800 h 3110058"/>
              <a:gd name="connsiteX15" fmla="*/ 973688 w 2765122"/>
              <a:gd name="connsiteY15" fmla="*/ 2076334 h 3110058"/>
              <a:gd name="connsiteX16" fmla="*/ 997942 w 2765122"/>
              <a:gd name="connsiteY16" fmla="*/ 2219324 h 3110058"/>
              <a:gd name="connsiteX17" fmla="*/ 1135534 w 2765122"/>
              <a:gd name="connsiteY17" fmla="*/ 2169774 h 3110058"/>
              <a:gd name="connsiteX18" fmla="*/ 1176026 w 2765122"/>
              <a:gd name="connsiteY18" fmla="*/ 2151638 h 3110058"/>
              <a:gd name="connsiteX19" fmla="*/ 1061678 w 2765122"/>
              <a:gd name="connsiteY19" fmla="*/ 2089068 h 3110058"/>
              <a:gd name="connsiteX20" fmla="*/ 2270995 w 2765122"/>
              <a:gd name="connsiteY20" fmla="*/ 1682607 h 3110058"/>
              <a:gd name="connsiteX21" fmla="*/ 2193789 w 2765122"/>
              <a:gd name="connsiteY21" fmla="*/ 1749541 h 3110058"/>
              <a:gd name="connsiteX22" fmla="*/ 2080535 w 2765122"/>
              <a:gd name="connsiteY22" fmla="*/ 1839120 h 3110058"/>
              <a:gd name="connsiteX23" fmla="*/ 1988274 w 2765122"/>
              <a:gd name="connsiteY23" fmla="*/ 1905861 h 3110058"/>
              <a:gd name="connsiteX24" fmla="*/ 1956628 w 2765122"/>
              <a:gd name="connsiteY24" fmla="*/ 2160317 h 3110058"/>
              <a:gd name="connsiteX25" fmla="*/ 1929983 w 2765122"/>
              <a:gd name="connsiteY25" fmla="*/ 2282840 h 3110058"/>
              <a:gd name="connsiteX26" fmla="*/ 2032699 w 2765122"/>
              <a:gd name="connsiteY26" fmla="*/ 2311732 h 3110058"/>
              <a:gd name="connsiteX27" fmla="*/ 2530541 w 2765122"/>
              <a:gd name="connsiteY27" fmla="*/ 2244806 h 3110058"/>
              <a:gd name="connsiteX28" fmla="*/ 2289139 w 2765122"/>
              <a:gd name="connsiteY28" fmla="*/ 1700285 h 3110058"/>
              <a:gd name="connsiteX29" fmla="*/ 491768 w 2765122"/>
              <a:gd name="connsiteY29" fmla="*/ 1666932 h 3110058"/>
              <a:gd name="connsiteX30" fmla="*/ 473585 w 2765122"/>
              <a:gd name="connsiteY30" fmla="*/ 1684439 h 3110058"/>
              <a:gd name="connsiteX31" fmla="*/ 222717 w 2765122"/>
              <a:gd name="connsiteY31" fmla="*/ 2224664 h 3110058"/>
              <a:gd name="connsiteX32" fmla="*/ 719315 w 2765122"/>
              <a:gd name="connsiteY32" fmla="*/ 2300269 h 3110058"/>
              <a:gd name="connsiteX33" fmla="*/ 831176 w 2765122"/>
              <a:gd name="connsiteY33" fmla="*/ 2270901 h 3110058"/>
              <a:gd name="connsiteX34" fmla="*/ 808495 w 2765122"/>
              <a:gd name="connsiteY34" fmla="*/ 2160317 h 3110058"/>
              <a:gd name="connsiteX35" fmla="*/ 776012 w 2765122"/>
              <a:gd name="connsiteY35" fmla="*/ 1899134 h 3110058"/>
              <a:gd name="connsiteX36" fmla="*/ 679735 w 2765122"/>
              <a:gd name="connsiteY36" fmla="*/ 1826895 h 3110058"/>
              <a:gd name="connsiteX37" fmla="*/ 502637 w 2765122"/>
              <a:gd name="connsiteY37" fmla="*/ 1677612 h 3110058"/>
              <a:gd name="connsiteX38" fmla="*/ 2001099 w 2765122"/>
              <a:gd name="connsiteY38" fmla="*/ 1443878 h 3110058"/>
              <a:gd name="connsiteX39" fmla="*/ 2005588 w 2765122"/>
              <a:gd name="connsiteY39" fmla="*/ 1555029 h 3110058"/>
              <a:gd name="connsiteX40" fmla="*/ 2000712 w 2765122"/>
              <a:gd name="connsiteY40" fmla="*/ 1675767 h 3110058"/>
              <a:gd name="connsiteX41" fmla="*/ 2038461 w 2765122"/>
              <a:gd name="connsiteY41" fmla="*/ 1648469 h 3110058"/>
              <a:gd name="connsiteX42" fmla="*/ 2130505 w 2765122"/>
              <a:gd name="connsiteY42" fmla="*/ 1573751 h 3110058"/>
              <a:gd name="connsiteX43" fmla="*/ 2143759 w 2765122"/>
              <a:gd name="connsiteY43" fmla="*/ 1562074 h 3110058"/>
              <a:gd name="connsiteX44" fmla="*/ 2039991 w 2765122"/>
              <a:gd name="connsiteY44" fmla="*/ 1473050 h 3110058"/>
              <a:gd name="connsiteX45" fmla="*/ 764411 w 2765122"/>
              <a:gd name="connsiteY45" fmla="*/ 1434288 h 3110058"/>
              <a:gd name="connsiteX46" fmla="*/ 726661 w 2765122"/>
              <a:gd name="connsiteY46" fmla="*/ 1461587 h 3110058"/>
              <a:gd name="connsiteX47" fmla="*/ 634617 w 2765122"/>
              <a:gd name="connsiteY47" fmla="*/ 1536305 h 3110058"/>
              <a:gd name="connsiteX48" fmla="*/ 621360 w 2765122"/>
              <a:gd name="connsiteY48" fmla="*/ 1547985 h 3110058"/>
              <a:gd name="connsiteX49" fmla="*/ 725129 w 2765122"/>
              <a:gd name="connsiteY49" fmla="*/ 1637009 h 3110058"/>
              <a:gd name="connsiteX50" fmla="*/ 764024 w 2765122"/>
              <a:gd name="connsiteY50" fmla="*/ 1666183 h 3110058"/>
              <a:gd name="connsiteX51" fmla="*/ 759534 w 2765122"/>
              <a:gd name="connsiteY51" fmla="*/ 1555029 h 3110058"/>
              <a:gd name="connsiteX52" fmla="*/ 1386966 w 2765122"/>
              <a:gd name="connsiteY52" fmla="*/ 1049980 h 3110058"/>
              <a:gd name="connsiteX53" fmla="*/ 1160689 w 2765122"/>
              <a:gd name="connsiteY53" fmla="*/ 1170734 h 3110058"/>
              <a:gd name="connsiteX54" fmla="*/ 947211 w 2765122"/>
              <a:gd name="connsiteY54" fmla="*/ 1303680 h 3110058"/>
              <a:gd name="connsiteX55" fmla="*/ 938816 w 2765122"/>
              <a:gd name="connsiteY55" fmla="*/ 1555028 h 3110058"/>
              <a:gd name="connsiteX56" fmla="*/ 947046 w 2765122"/>
              <a:gd name="connsiteY56" fmla="*/ 1801432 h 3110058"/>
              <a:gd name="connsiteX57" fmla="*/ 1154015 w 2765122"/>
              <a:gd name="connsiteY57" fmla="*/ 1935392 h 3110058"/>
              <a:gd name="connsiteX58" fmla="*/ 1378151 w 2765122"/>
              <a:gd name="connsiteY58" fmla="*/ 2060078 h 3110058"/>
              <a:gd name="connsiteX59" fmla="*/ 1604433 w 2765122"/>
              <a:gd name="connsiteY59" fmla="*/ 1939321 h 3110058"/>
              <a:gd name="connsiteX60" fmla="*/ 1817909 w 2765122"/>
              <a:gd name="connsiteY60" fmla="*/ 1806377 h 3110058"/>
              <a:gd name="connsiteX61" fmla="*/ 1826304 w 2765122"/>
              <a:gd name="connsiteY61" fmla="*/ 1555028 h 3110058"/>
              <a:gd name="connsiteX62" fmla="*/ 1818074 w 2765122"/>
              <a:gd name="connsiteY62" fmla="*/ 1308628 h 3110058"/>
              <a:gd name="connsiteX63" fmla="*/ 1611105 w 2765122"/>
              <a:gd name="connsiteY63" fmla="*/ 1174667 h 3110058"/>
              <a:gd name="connsiteX64" fmla="*/ 1767179 w 2765122"/>
              <a:gd name="connsiteY64" fmla="*/ 890733 h 3110058"/>
              <a:gd name="connsiteX65" fmla="*/ 1629589 w 2765122"/>
              <a:gd name="connsiteY65" fmla="*/ 940281 h 3110058"/>
              <a:gd name="connsiteX66" fmla="*/ 1589093 w 2765122"/>
              <a:gd name="connsiteY66" fmla="*/ 958419 h 3110058"/>
              <a:gd name="connsiteX67" fmla="*/ 1703444 w 2765122"/>
              <a:gd name="connsiteY67" fmla="*/ 1020991 h 3110058"/>
              <a:gd name="connsiteX68" fmla="*/ 1796116 w 2765122"/>
              <a:gd name="connsiteY68" fmla="*/ 1079257 h 3110058"/>
              <a:gd name="connsiteX69" fmla="*/ 1791432 w 2765122"/>
              <a:gd name="connsiteY69" fmla="*/ 1033723 h 3110058"/>
              <a:gd name="connsiteX70" fmla="*/ 1001168 w 2765122"/>
              <a:gd name="connsiteY70" fmla="*/ 880921 h 3110058"/>
              <a:gd name="connsiteX71" fmla="*/ 973688 w 2765122"/>
              <a:gd name="connsiteY71" fmla="*/ 1033723 h 3110058"/>
              <a:gd name="connsiteX72" fmla="*/ 969233 w 2765122"/>
              <a:gd name="connsiteY72" fmla="*/ 1077033 h 3110058"/>
              <a:gd name="connsiteX73" fmla="*/ 1071048 w 2765122"/>
              <a:gd name="connsiteY73" fmla="*/ 1015472 h 3110058"/>
              <a:gd name="connsiteX74" fmla="*/ 1186470 w 2765122"/>
              <a:gd name="connsiteY74" fmla="*/ 954907 h 3110058"/>
              <a:gd name="connsiteX75" fmla="*/ 1146299 w 2765122"/>
              <a:gd name="connsiteY75" fmla="*/ 936065 h 3110058"/>
              <a:gd name="connsiteX76" fmla="*/ 2296662 w 2765122"/>
              <a:gd name="connsiteY76" fmla="*/ 783036 h 3110058"/>
              <a:gd name="connsiteX77" fmla="*/ 2045808 w 2765122"/>
              <a:gd name="connsiteY77" fmla="*/ 809787 h 3110058"/>
              <a:gd name="connsiteX78" fmla="*/ 1933945 w 2765122"/>
              <a:gd name="connsiteY78" fmla="*/ 839155 h 3110058"/>
              <a:gd name="connsiteX79" fmla="*/ 1956628 w 2765122"/>
              <a:gd name="connsiteY79" fmla="*/ 949742 h 3110058"/>
              <a:gd name="connsiteX80" fmla="*/ 1989111 w 2765122"/>
              <a:gd name="connsiteY80" fmla="*/ 1210925 h 3110058"/>
              <a:gd name="connsiteX81" fmla="*/ 2085387 w 2765122"/>
              <a:gd name="connsiteY81" fmla="*/ 1283163 h 3110058"/>
              <a:gd name="connsiteX82" fmla="*/ 2262485 w 2765122"/>
              <a:gd name="connsiteY82" fmla="*/ 1432446 h 3110058"/>
              <a:gd name="connsiteX83" fmla="*/ 2273353 w 2765122"/>
              <a:gd name="connsiteY83" fmla="*/ 1443125 h 3110058"/>
              <a:gd name="connsiteX84" fmla="*/ 2291537 w 2765122"/>
              <a:gd name="connsiteY84" fmla="*/ 1425616 h 3110058"/>
              <a:gd name="connsiteX85" fmla="*/ 2542406 w 2765122"/>
              <a:gd name="connsiteY85" fmla="*/ 885391 h 3110058"/>
              <a:gd name="connsiteX86" fmla="*/ 2296662 w 2765122"/>
              <a:gd name="connsiteY86" fmla="*/ 783036 h 3110058"/>
              <a:gd name="connsiteX87" fmla="*/ 482072 w 2765122"/>
              <a:gd name="connsiteY87" fmla="*/ 767202 h 3110058"/>
              <a:gd name="connsiteX88" fmla="*/ 234579 w 2765122"/>
              <a:gd name="connsiteY88" fmla="*/ 865253 h 3110058"/>
              <a:gd name="connsiteX89" fmla="*/ 475981 w 2765122"/>
              <a:gd name="connsiteY89" fmla="*/ 1409774 h 3110058"/>
              <a:gd name="connsiteX90" fmla="*/ 494126 w 2765122"/>
              <a:gd name="connsiteY90" fmla="*/ 1427453 h 3110058"/>
              <a:gd name="connsiteX91" fmla="*/ 571333 w 2765122"/>
              <a:gd name="connsiteY91" fmla="*/ 1360517 h 3110058"/>
              <a:gd name="connsiteX92" fmla="*/ 684587 w 2765122"/>
              <a:gd name="connsiteY92" fmla="*/ 1270938 h 3110058"/>
              <a:gd name="connsiteX93" fmla="*/ 776848 w 2765122"/>
              <a:gd name="connsiteY93" fmla="*/ 1204197 h 3110058"/>
              <a:gd name="connsiteX94" fmla="*/ 808495 w 2765122"/>
              <a:gd name="connsiteY94" fmla="*/ 949742 h 3110058"/>
              <a:gd name="connsiteX95" fmla="*/ 835139 w 2765122"/>
              <a:gd name="connsiteY95" fmla="*/ 827220 h 3110058"/>
              <a:gd name="connsiteX96" fmla="*/ 732420 w 2765122"/>
              <a:gd name="connsiteY96" fmla="*/ 798327 h 3110058"/>
              <a:gd name="connsiteX97" fmla="*/ 482072 w 2765122"/>
              <a:gd name="connsiteY97" fmla="*/ 767202 h 3110058"/>
              <a:gd name="connsiteX98" fmla="*/ 1382560 w 2765122"/>
              <a:gd name="connsiteY98" fmla="*/ 215755 h 3110058"/>
              <a:gd name="connsiteX99" fmla="*/ 1040146 w 2765122"/>
              <a:gd name="connsiteY99" fmla="*/ 703126 h 3110058"/>
              <a:gd name="connsiteX100" fmla="*/ 1038397 w 2765122"/>
              <a:gd name="connsiteY100" fmla="*/ 710184 h 3110058"/>
              <a:gd name="connsiteX101" fmla="*/ 1159394 w 2765122"/>
              <a:gd name="connsiteY101" fmla="*/ 751212 h 3110058"/>
              <a:gd name="connsiteX102" fmla="*/ 1388689 w 2765122"/>
              <a:gd name="connsiteY102" fmla="*/ 852872 h 3110058"/>
              <a:gd name="connsiteX103" fmla="*/ 1619722 w 2765122"/>
              <a:gd name="connsiteY103" fmla="*/ 755229 h 3110058"/>
              <a:gd name="connsiteX104" fmla="*/ 1729016 w 2765122"/>
              <a:gd name="connsiteY104" fmla="*/ 720284 h 3110058"/>
              <a:gd name="connsiteX105" fmla="*/ 1724974 w 2765122"/>
              <a:gd name="connsiteY105" fmla="*/ 703126 h 3110058"/>
              <a:gd name="connsiteX106" fmla="*/ 1382560 w 2765122"/>
              <a:gd name="connsiteY106" fmla="*/ 215755 h 3110058"/>
              <a:gd name="connsiteX107" fmla="*/ 1382561 w 2765122"/>
              <a:gd name="connsiteY107" fmla="*/ 0 h 3110058"/>
              <a:gd name="connsiteX108" fmla="*/ 1863319 w 2765122"/>
              <a:gd name="connsiteY108" fmla="*/ 565886 h 3110058"/>
              <a:gd name="connsiteX109" fmla="*/ 1892754 w 2765122"/>
              <a:gd name="connsiteY109" fmla="*/ 669221 h 3110058"/>
              <a:gd name="connsiteX110" fmla="*/ 1998805 w 2765122"/>
              <a:gd name="connsiteY110" fmla="*/ 644109 h 3110058"/>
              <a:gd name="connsiteX111" fmla="*/ 2729256 w 2765122"/>
              <a:gd name="connsiteY111" fmla="*/ 777515 h 3110058"/>
              <a:gd name="connsiteX112" fmla="*/ 2479563 w 2765122"/>
              <a:gd name="connsiteY112" fmla="*/ 1476806 h 3110058"/>
              <a:gd name="connsiteX113" fmla="*/ 2396868 w 2765122"/>
              <a:gd name="connsiteY113" fmla="*/ 1564493 h 3110058"/>
              <a:gd name="connsiteX114" fmla="*/ 2415853 w 2765122"/>
              <a:gd name="connsiteY114" fmla="*/ 1583149 h 3110058"/>
              <a:gd name="connsiteX115" fmla="*/ 2715481 w 2765122"/>
              <a:gd name="connsiteY115" fmla="*/ 2355928 h 3110058"/>
              <a:gd name="connsiteX116" fmla="*/ 1982813 w 2765122"/>
              <a:gd name="connsiteY116" fmla="*/ 2476565 h 3110058"/>
              <a:gd name="connsiteX117" fmla="*/ 1890625 w 2765122"/>
              <a:gd name="connsiteY117" fmla="*/ 2453030 h 3110058"/>
              <a:gd name="connsiteX118" fmla="*/ 1863319 w 2765122"/>
              <a:gd name="connsiteY118" fmla="*/ 2544172 h 3110058"/>
              <a:gd name="connsiteX119" fmla="*/ 1382561 w 2765122"/>
              <a:gd name="connsiteY119" fmla="*/ 3110058 h 3110058"/>
              <a:gd name="connsiteX120" fmla="*/ 901803 w 2765122"/>
              <a:gd name="connsiteY120" fmla="*/ 2544172 h 3110058"/>
              <a:gd name="connsiteX121" fmla="*/ 872368 w 2765122"/>
              <a:gd name="connsiteY121" fmla="*/ 2440837 h 3110058"/>
              <a:gd name="connsiteX122" fmla="*/ 766317 w 2765122"/>
              <a:gd name="connsiteY122" fmla="*/ 2465949 h 3110058"/>
              <a:gd name="connsiteX123" fmla="*/ 35866 w 2765122"/>
              <a:gd name="connsiteY123" fmla="*/ 2332544 h 3110058"/>
              <a:gd name="connsiteX124" fmla="*/ 285559 w 2765122"/>
              <a:gd name="connsiteY124" fmla="*/ 1633252 h 3110058"/>
              <a:gd name="connsiteX125" fmla="*/ 368254 w 2765122"/>
              <a:gd name="connsiteY125" fmla="*/ 1545565 h 3110058"/>
              <a:gd name="connsiteX126" fmla="*/ 349269 w 2765122"/>
              <a:gd name="connsiteY126" fmla="*/ 1526910 h 3110058"/>
              <a:gd name="connsiteX127" fmla="*/ 49641 w 2765122"/>
              <a:gd name="connsiteY127" fmla="*/ 754130 h 3110058"/>
              <a:gd name="connsiteX128" fmla="*/ 782309 w 2765122"/>
              <a:gd name="connsiteY128" fmla="*/ 633493 h 3110058"/>
              <a:gd name="connsiteX129" fmla="*/ 874497 w 2765122"/>
              <a:gd name="connsiteY129" fmla="*/ 657029 h 3110058"/>
              <a:gd name="connsiteX130" fmla="*/ 901803 w 2765122"/>
              <a:gd name="connsiteY130" fmla="*/ 565886 h 3110058"/>
              <a:gd name="connsiteX131" fmla="*/ 1382561 w 2765122"/>
              <a:gd name="connsiteY131" fmla="*/ 0 h 311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765122" h="3110058">
                <a:moveTo>
                  <a:pt x="1376433" y="2257187"/>
                </a:moveTo>
                <a:lnTo>
                  <a:pt x="1145400" y="2354829"/>
                </a:lnTo>
                <a:lnTo>
                  <a:pt x="1036105" y="2389775"/>
                </a:lnTo>
                <a:lnTo>
                  <a:pt x="1040146" y="2406930"/>
                </a:lnTo>
                <a:cubicBezTo>
                  <a:pt x="1121535" y="2704580"/>
                  <a:pt x="1244707" y="2894301"/>
                  <a:pt x="1382560" y="2894301"/>
                </a:cubicBezTo>
                <a:cubicBezTo>
                  <a:pt x="1520414" y="2894301"/>
                  <a:pt x="1643585" y="2704580"/>
                  <a:pt x="1724974" y="2406930"/>
                </a:cubicBezTo>
                <a:lnTo>
                  <a:pt x="1726723" y="2399874"/>
                </a:lnTo>
                <a:lnTo>
                  <a:pt x="1605728" y="2358846"/>
                </a:lnTo>
                <a:close/>
                <a:moveTo>
                  <a:pt x="1795887" y="2033026"/>
                </a:moveTo>
                <a:lnTo>
                  <a:pt x="1694075" y="2094586"/>
                </a:lnTo>
                <a:lnTo>
                  <a:pt x="1578650" y="2155153"/>
                </a:lnTo>
                <a:lnTo>
                  <a:pt x="1618821" y="2173994"/>
                </a:lnTo>
                <a:lnTo>
                  <a:pt x="1763952" y="2229138"/>
                </a:lnTo>
                <a:lnTo>
                  <a:pt x="1791432" y="2076334"/>
                </a:lnTo>
                <a:close/>
                <a:moveTo>
                  <a:pt x="969005" y="2030800"/>
                </a:moveTo>
                <a:lnTo>
                  <a:pt x="973688" y="2076334"/>
                </a:lnTo>
                <a:lnTo>
                  <a:pt x="997942" y="2219324"/>
                </a:lnTo>
                <a:lnTo>
                  <a:pt x="1135534" y="2169774"/>
                </a:lnTo>
                <a:lnTo>
                  <a:pt x="1176026" y="2151638"/>
                </a:lnTo>
                <a:lnTo>
                  <a:pt x="1061678" y="2089068"/>
                </a:lnTo>
                <a:close/>
                <a:moveTo>
                  <a:pt x="2270995" y="1682607"/>
                </a:moveTo>
                <a:lnTo>
                  <a:pt x="2193789" y="1749541"/>
                </a:lnTo>
                <a:cubicBezTo>
                  <a:pt x="2157450" y="1779622"/>
                  <a:pt x="2119670" y="1809519"/>
                  <a:pt x="2080535" y="1839120"/>
                </a:cubicBezTo>
                <a:lnTo>
                  <a:pt x="1988274" y="1905861"/>
                </a:lnTo>
                <a:lnTo>
                  <a:pt x="1956628" y="2160317"/>
                </a:lnTo>
                <a:lnTo>
                  <a:pt x="1929983" y="2282840"/>
                </a:lnTo>
                <a:lnTo>
                  <a:pt x="2032699" y="2311732"/>
                </a:lnTo>
                <a:cubicBezTo>
                  <a:pt x="2281801" y="2367725"/>
                  <a:pt x="2467430" y="2349840"/>
                  <a:pt x="2530541" y="2244806"/>
                </a:cubicBezTo>
                <a:cubicBezTo>
                  <a:pt x="2601541" y="2126643"/>
                  <a:pt x="2502356" y="1923350"/>
                  <a:pt x="2289139" y="1700285"/>
                </a:cubicBezTo>
                <a:close/>
                <a:moveTo>
                  <a:pt x="491768" y="1666932"/>
                </a:moveTo>
                <a:lnTo>
                  <a:pt x="473585" y="1684439"/>
                </a:lnTo>
                <a:cubicBezTo>
                  <a:pt x="256508" y="1903749"/>
                  <a:pt x="153790" y="2105280"/>
                  <a:pt x="222717" y="2224664"/>
                </a:cubicBezTo>
                <a:cubicBezTo>
                  <a:pt x="283985" y="2330784"/>
                  <a:pt x="469273" y="2351906"/>
                  <a:pt x="719315" y="2300269"/>
                </a:cubicBezTo>
                <a:lnTo>
                  <a:pt x="831176" y="2270901"/>
                </a:lnTo>
                <a:lnTo>
                  <a:pt x="808495" y="2160317"/>
                </a:lnTo>
                <a:lnTo>
                  <a:pt x="776012" y="1899134"/>
                </a:lnTo>
                <a:lnTo>
                  <a:pt x="679735" y="1826895"/>
                </a:lnTo>
                <a:cubicBezTo>
                  <a:pt x="616990" y="1777691"/>
                  <a:pt x="557836" y="1727770"/>
                  <a:pt x="502637" y="1677612"/>
                </a:cubicBezTo>
                <a:close/>
                <a:moveTo>
                  <a:pt x="2001099" y="1443878"/>
                </a:moveTo>
                <a:lnTo>
                  <a:pt x="2005588" y="1555029"/>
                </a:lnTo>
                <a:lnTo>
                  <a:pt x="2000712" y="1675767"/>
                </a:lnTo>
                <a:lnTo>
                  <a:pt x="2038461" y="1648469"/>
                </a:lnTo>
                <a:cubicBezTo>
                  <a:pt x="2070345" y="1623579"/>
                  <a:pt x="2101053" y="1598643"/>
                  <a:pt x="2130505" y="1573751"/>
                </a:cubicBezTo>
                <a:lnTo>
                  <a:pt x="2143759" y="1562074"/>
                </a:lnTo>
                <a:lnTo>
                  <a:pt x="2039991" y="1473050"/>
                </a:lnTo>
                <a:close/>
                <a:moveTo>
                  <a:pt x="764411" y="1434288"/>
                </a:moveTo>
                <a:lnTo>
                  <a:pt x="726661" y="1461587"/>
                </a:lnTo>
                <a:cubicBezTo>
                  <a:pt x="694778" y="1486477"/>
                  <a:pt x="664070" y="1511412"/>
                  <a:pt x="634617" y="1536305"/>
                </a:cubicBezTo>
                <a:lnTo>
                  <a:pt x="621360" y="1547985"/>
                </a:lnTo>
                <a:lnTo>
                  <a:pt x="725129" y="1637009"/>
                </a:lnTo>
                <a:lnTo>
                  <a:pt x="764024" y="1666183"/>
                </a:lnTo>
                <a:lnTo>
                  <a:pt x="759534" y="1555029"/>
                </a:lnTo>
                <a:close/>
                <a:moveTo>
                  <a:pt x="1386966" y="1049980"/>
                </a:moveTo>
                <a:lnTo>
                  <a:pt x="1160689" y="1170734"/>
                </a:lnTo>
                <a:lnTo>
                  <a:pt x="947211" y="1303680"/>
                </a:lnTo>
                <a:lnTo>
                  <a:pt x="938816" y="1555028"/>
                </a:lnTo>
                <a:lnTo>
                  <a:pt x="947046" y="1801432"/>
                </a:lnTo>
                <a:lnTo>
                  <a:pt x="1154015" y="1935392"/>
                </a:lnTo>
                <a:lnTo>
                  <a:pt x="1378151" y="2060078"/>
                </a:lnTo>
                <a:lnTo>
                  <a:pt x="1604433" y="1939321"/>
                </a:lnTo>
                <a:lnTo>
                  <a:pt x="1817909" y="1806377"/>
                </a:lnTo>
                <a:lnTo>
                  <a:pt x="1826304" y="1555028"/>
                </a:lnTo>
                <a:lnTo>
                  <a:pt x="1818074" y="1308628"/>
                </a:lnTo>
                <a:lnTo>
                  <a:pt x="1611105" y="1174667"/>
                </a:lnTo>
                <a:close/>
                <a:moveTo>
                  <a:pt x="1767179" y="890733"/>
                </a:moveTo>
                <a:lnTo>
                  <a:pt x="1629589" y="940281"/>
                </a:lnTo>
                <a:lnTo>
                  <a:pt x="1589093" y="958419"/>
                </a:lnTo>
                <a:lnTo>
                  <a:pt x="1703444" y="1020991"/>
                </a:lnTo>
                <a:lnTo>
                  <a:pt x="1796116" y="1079257"/>
                </a:lnTo>
                <a:lnTo>
                  <a:pt x="1791432" y="1033723"/>
                </a:lnTo>
                <a:close/>
                <a:moveTo>
                  <a:pt x="1001168" y="880921"/>
                </a:moveTo>
                <a:lnTo>
                  <a:pt x="973688" y="1033723"/>
                </a:lnTo>
                <a:lnTo>
                  <a:pt x="969233" y="1077033"/>
                </a:lnTo>
                <a:lnTo>
                  <a:pt x="1071048" y="1015472"/>
                </a:lnTo>
                <a:lnTo>
                  <a:pt x="1186470" y="954907"/>
                </a:lnTo>
                <a:lnTo>
                  <a:pt x="1146299" y="936065"/>
                </a:lnTo>
                <a:close/>
                <a:moveTo>
                  <a:pt x="2296662" y="783036"/>
                </a:moveTo>
                <a:cubicBezTo>
                  <a:pt x="2224233" y="781291"/>
                  <a:pt x="2139574" y="790423"/>
                  <a:pt x="2045808" y="809787"/>
                </a:cubicBezTo>
                <a:lnTo>
                  <a:pt x="1933945" y="839155"/>
                </a:lnTo>
                <a:lnTo>
                  <a:pt x="1956628" y="949742"/>
                </a:lnTo>
                <a:lnTo>
                  <a:pt x="1989111" y="1210925"/>
                </a:lnTo>
                <a:lnTo>
                  <a:pt x="2085387" y="1283163"/>
                </a:lnTo>
                <a:cubicBezTo>
                  <a:pt x="2148132" y="1332368"/>
                  <a:pt x="2207286" y="1382289"/>
                  <a:pt x="2262485" y="1432446"/>
                </a:cubicBezTo>
                <a:lnTo>
                  <a:pt x="2273353" y="1443125"/>
                </a:lnTo>
                <a:lnTo>
                  <a:pt x="2291537" y="1425616"/>
                </a:lnTo>
                <a:cubicBezTo>
                  <a:pt x="2508615" y="1206306"/>
                  <a:pt x="2611333" y="1004776"/>
                  <a:pt x="2542406" y="885391"/>
                </a:cubicBezTo>
                <a:cubicBezTo>
                  <a:pt x="2504113" y="819067"/>
                  <a:pt x="2417375" y="785944"/>
                  <a:pt x="2296662" y="783036"/>
                </a:cubicBezTo>
                <a:close/>
                <a:moveTo>
                  <a:pt x="482072" y="767202"/>
                </a:moveTo>
                <a:cubicBezTo>
                  <a:pt x="361326" y="768003"/>
                  <a:pt x="274023" y="799606"/>
                  <a:pt x="234579" y="865253"/>
                </a:cubicBezTo>
                <a:cubicBezTo>
                  <a:pt x="163579" y="983417"/>
                  <a:pt x="262764" y="1186709"/>
                  <a:pt x="475981" y="1409774"/>
                </a:cubicBezTo>
                <a:lnTo>
                  <a:pt x="494126" y="1427453"/>
                </a:lnTo>
                <a:lnTo>
                  <a:pt x="571333" y="1360517"/>
                </a:lnTo>
                <a:cubicBezTo>
                  <a:pt x="607672" y="1330436"/>
                  <a:pt x="645452" y="1300540"/>
                  <a:pt x="684587" y="1270938"/>
                </a:cubicBezTo>
                <a:lnTo>
                  <a:pt x="776848" y="1204197"/>
                </a:lnTo>
                <a:lnTo>
                  <a:pt x="808495" y="949742"/>
                </a:lnTo>
                <a:lnTo>
                  <a:pt x="835139" y="827220"/>
                </a:lnTo>
                <a:lnTo>
                  <a:pt x="732420" y="798327"/>
                </a:lnTo>
                <a:cubicBezTo>
                  <a:pt x="639007" y="777329"/>
                  <a:pt x="554520" y="766721"/>
                  <a:pt x="482072" y="767202"/>
                </a:cubicBezTo>
                <a:close/>
                <a:moveTo>
                  <a:pt x="1382560" y="215755"/>
                </a:moveTo>
                <a:cubicBezTo>
                  <a:pt x="1244707" y="215755"/>
                  <a:pt x="1121535" y="405476"/>
                  <a:pt x="1040146" y="703126"/>
                </a:cubicBezTo>
                <a:lnTo>
                  <a:pt x="1038397" y="710184"/>
                </a:lnTo>
                <a:lnTo>
                  <a:pt x="1159394" y="751212"/>
                </a:lnTo>
                <a:lnTo>
                  <a:pt x="1388689" y="852872"/>
                </a:lnTo>
                <a:lnTo>
                  <a:pt x="1619722" y="755229"/>
                </a:lnTo>
                <a:lnTo>
                  <a:pt x="1729016" y="720284"/>
                </a:lnTo>
                <a:lnTo>
                  <a:pt x="1724974" y="703126"/>
                </a:lnTo>
                <a:cubicBezTo>
                  <a:pt x="1643585" y="405476"/>
                  <a:pt x="1520414" y="215755"/>
                  <a:pt x="1382560" y="215755"/>
                </a:cubicBezTo>
                <a:close/>
                <a:moveTo>
                  <a:pt x="1382561" y="0"/>
                </a:moveTo>
                <a:cubicBezTo>
                  <a:pt x="1576111" y="0"/>
                  <a:pt x="1749046" y="220285"/>
                  <a:pt x="1863319" y="565886"/>
                </a:cubicBezTo>
                <a:lnTo>
                  <a:pt x="1892754" y="669221"/>
                </a:lnTo>
                <a:lnTo>
                  <a:pt x="1998805" y="644109"/>
                </a:lnTo>
                <a:cubicBezTo>
                  <a:pt x="2355240" y="570272"/>
                  <a:pt x="2632481" y="609896"/>
                  <a:pt x="2729256" y="777515"/>
                </a:cubicBezTo>
                <a:cubicBezTo>
                  <a:pt x="2826030" y="945133"/>
                  <a:pt x="2721726" y="1205043"/>
                  <a:pt x="2479563" y="1476806"/>
                </a:cubicBezTo>
                <a:lnTo>
                  <a:pt x="2396868" y="1564493"/>
                </a:lnTo>
                <a:lnTo>
                  <a:pt x="2415853" y="1583149"/>
                </a:lnTo>
                <a:cubicBezTo>
                  <a:pt x="2697403" y="1884053"/>
                  <a:pt x="2823474" y="2176199"/>
                  <a:pt x="2715481" y="2355928"/>
                </a:cubicBezTo>
                <a:cubicBezTo>
                  <a:pt x="2615796" y="2521833"/>
                  <a:pt x="2337906" y="2556612"/>
                  <a:pt x="1982813" y="2476565"/>
                </a:cubicBezTo>
                <a:lnTo>
                  <a:pt x="1890625" y="2453030"/>
                </a:lnTo>
                <a:lnTo>
                  <a:pt x="1863319" y="2544172"/>
                </a:lnTo>
                <a:cubicBezTo>
                  <a:pt x="1749047" y="2889773"/>
                  <a:pt x="1576111" y="3110058"/>
                  <a:pt x="1382561" y="3110058"/>
                </a:cubicBezTo>
                <a:cubicBezTo>
                  <a:pt x="1189012" y="3110058"/>
                  <a:pt x="1016076" y="2889773"/>
                  <a:pt x="901803" y="2544172"/>
                </a:cubicBezTo>
                <a:lnTo>
                  <a:pt x="872368" y="2440837"/>
                </a:lnTo>
                <a:lnTo>
                  <a:pt x="766317" y="2465949"/>
                </a:lnTo>
                <a:cubicBezTo>
                  <a:pt x="409882" y="2539787"/>
                  <a:pt x="132641" y="2500163"/>
                  <a:pt x="35866" y="2332544"/>
                </a:cubicBezTo>
                <a:cubicBezTo>
                  <a:pt x="-60908" y="2164925"/>
                  <a:pt x="43396" y="1905015"/>
                  <a:pt x="285559" y="1633252"/>
                </a:cubicBezTo>
                <a:lnTo>
                  <a:pt x="368254" y="1545565"/>
                </a:lnTo>
                <a:lnTo>
                  <a:pt x="349269" y="1526910"/>
                </a:lnTo>
                <a:cubicBezTo>
                  <a:pt x="67719" y="1226005"/>
                  <a:pt x="-58351" y="933860"/>
                  <a:pt x="49641" y="754130"/>
                </a:cubicBezTo>
                <a:cubicBezTo>
                  <a:pt x="149326" y="588226"/>
                  <a:pt x="427216" y="553446"/>
                  <a:pt x="782309" y="633493"/>
                </a:cubicBezTo>
                <a:lnTo>
                  <a:pt x="874497" y="657029"/>
                </a:lnTo>
                <a:lnTo>
                  <a:pt x="901803" y="565886"/>
                </a:lnTo>
                <a:cubicBezTo>
                  <a:pt x="1016076" y="220285"/>
                  <a:pt x="1189012" y="0"/>
                  <a:pt x="1382561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38" name="Chart 21">
            <a:extLst>
              <a:ext uri="{FF2B5EF4-FFF2-40B4-BE49-F238E27FC236}">
                <a16:creationId xmlns:a16="http://schemas.microsoft.com/office/drawing/2014/main" id="{D03E93D4-F6A1-4B2A-AC2A-A046771C5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179145"/>
              </p:ext>
            </p:extLst>
          </p:nvPr>
        </p:nvGraphicFramePr>
        <p:xfrm>
          <a:off x="4229676" y="4527452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9" name="Group 30">
            <a:extLst>
              <a:ext uri="{FF2B5EF4-FFF2-40B4-BE49-F238E27FC236}">
                <a16:creationId xmlns:a16="http://schemas.microsoft.com/office/drawing/2014/main" id="{888B3B11-A3DA-4444-B101-3BC170CFF6E1}"/>
              </a:ext>
            </a:extLst>
          </p:cNvPr>
          <p:cNvGrpSpPr/>
          <p:nvPr/>
        </p:nvGrpSpPr>
        <p:grpSpPr>
          <a:xfrm>
            <a:off x="6489038" y="5071262"/>
            <a:ext cx="1268359" cy="920637"/>
            <a:chOff x="7848856" y="4058120"/>
            <a:chExt cx="1006205" cy="920637"/>
          </a:xfrm>
        </p:grpSpPr>
        <p:sp>
          <p:nvSpPr>
            <p:cNvPr id="40" name="Rectangle 22">
              <a:extLst>
                <a:ext uri="{FF2B5EF4-FFF2-40B4-BE49-F238E27FC236}">
                  <a16:creationId xmlns:a16="http://schemas.microsoft.com/office/drawing/2014/main" id="{577EE304-D313-4AAA-9160-62A238BA834F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32DD85AA-0D0F-4076-8C3D-6F4C71BF6C32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Rectangle 24">
              <a:extLst>
                <a:ext uri="{FF2B5EF4-FFF2-40B4-BE49-F238E27FC236}">
                  <a16:creationId xmlns:a16="http://schemas.microsoft.com/office/drawing/2014/main" id="{CFAEEB0C-01D0-47CD-9F32-CE39D8688C2D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A64984AC-1E89-4B92-B2D7-57BD40E18F58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2BE127-CDA5-47F5-BF38-9DFD0C9680DE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49B7B6-7DDA-4505-BA49-F92AD0518BF5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55450D-EAD3-4736-97B1-D7AA0BDB16B3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AB4A4FA-78A6-45CF-BE01-C2675549A7D2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48" name="텍스트 개체 틀 37">
            <a:extLst>
              <a:ext uri="{FF2B5EF4-FFF2-40B4-BE49-F238E27FC236}">
                <a16:creationId xmlns:a16="http://schemas.microsoft.com/office/drawing/2014/main" id="{F2AF0089-CCD8-4710-858F-87A4FA9F4E47}"/>
              </a:ext>
            </a:extLst>
          </p:cNvPr>
          <p:cNvSpPr txBox="1">
            <a:spLocks/>
          </p:cNvSpPr>
          <p:nvPr/>
        </p:nvSpPr>
        <p:spPr>
          <a:xfrm>
            <a:off x="4291220" y="4158270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 Company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B7448-0F97-41F6-82E6-03CB11D94D6E}"/>
              </a:ext>
            </a:extLst>
          </p:cNvPr>
          <p:cNvSpPr/>
          <p:nvPr/>
        </p:nvSpPr>
        <p:spPr>
          <a:xfrm>
            <a:off x="3667331" y="220156"/>
            <a:ext cx="8302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Meet Our </a:t>
            </a:r>
            <a:r>
              <a:rPr lang="en-US" altLang="ko-KR" sz="5400" dirty="0">
                <a:solidFill>
                  <a:schemeClr val="accent1"/>
                </a:solidFill>
                <a:latin typeface="+mj-lt"/>
              </a:rPr>
              <a:t>Team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5F208-4FF9-45B9-8E27-E2A19B4D45E8}"/>
              </a:ext>
            </a:extLst>
          </p:cNvPr>
          <p:cNvSpPr/>
          <p:nvPr/>
        </p:nvSpPr>
        <p:spPr>
          <a:xfrm>
            <a:off x="3380197" y="1143486"/>
            <a:ext cx="85446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70C42DB6-45F9-4C8F-8D81-F959C3FC7FAC}"/>
              </a:ext>
            </a:extLst>
          </p:cNvPr>
          <p:cNvSpPr txBox="1"/>
          <p:nvPr/>
        </p:nvSpPr>
        <p:spPr>
          <a:xfrm>
            <a:off x="9032111" y="1586984"/>
            <a:ext cx="81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rgbClr val="404040"/>
                </a:solidFill>
                <a:cs typeface="Arial" pitchFamily="34" charset="0"/>
              </a:rPr>
              <a:t>15%</a:t>
            </a:r>
            <a:endParaRPr lang="ko-KR" altLang="en-US" sz="1600" b="1" dirty="0">
              <a:solidFill>
                <a:srgbClr val="404040"/>
              </a:solidFill>
              <a:cs typeface="Arial" pitchFamily="34" charset="0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DA46359-8F0E-494A-B128-3D7BD11373CA}"/>
              </a:ext>
            </a:extLst>
          </p:cNvPr>
          <p:cNvSpPr txBox="1"/>
          <p:nvPr/>
        </p:nvSpPr>
        <p:spPr>
          <a:xfrm>
            <a:off x="9032111" y="2092280"/>
            <a:ext cx="81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rgbClr val="404040"/>
                </a:solidFill>
                <a:cs typeface="Arial" pitchFamily="34" charset="0"/>
              </a:rPr>
              <a:t>25%</a:t>
            </a:r>
            <a:endParaRPr lang="ko-KR" altLang="en-US" sz="1600" b="1" dirty="0">
              <a:solidFill>
                <a:srgbClr val="404040"/>
              </a:solidFill>
              <a:cs typeface="Arial" pitchFamily="34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FB1934F5-A4E8-4129-9398-10E4308E6A65}"/>
              </a:ext>
            </a:extLst>
          </p:cNvPr>
          <p:cNvSpPr txBox="1"/>
          <p:nvPr/>
        </p:nvSpPr>
        <p:spPr>
          <a:xfrm>
            <a:off x="9032111" y="2826028"/>
            <a:ext cx="81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rgbClr val="404040"/>
                </a:solidFill>
                <a:cs typeface="Arial" pitchFamily="34" charset="0"/>
              </a:rPr>
              <a:t>35%</a:t>
            </a:r>
            <a:endParaRPr lang="ko-KR" altLang="en-US" sz="1600" b="1" dirty="0">
              <a:solidFill>
                <a:srgbClr val="404040"/>
              </a:solidFill>
              <a:cs typeface="Arial" pitchFamily="34" charset="0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9F2B2B51-70B7-4A53-9022-B3FD82601F75}"/>
              </a:ext>
            </a:extLst>
          </p:cNvPr>
          <p:cNvSpPr txBox="1"/>
          <p:nvPr/>
        </p:nvSpPr>
        <p:spPr>
          <a:xfrm>
            <a:off x="9032111" y="3551139"/>
            <a:ext cx="81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rgbClr val="404040"/>
                </a:solidFill>
                <a:cs typeface="Arial" pitchFamily="34" charset="0"/>
              </a:rPr>
              <a:t>25%</a:t>
            </a:r>
            <a:endParaRPr lang="ko-KR" altLang="en-US" sz="1600" b="1" dirty="0">
              <a:solidFill>
                <a:srgbClr val="404040"/>
              </a:solidFill>
              <a:cs typeface="Arial" pitchFamily="34" charset="0"/>
            </a:endParaRPr>
          </a:p>
        </p:txBody>
      </p:sp>
      <p:grpSp>
        <p:nvGrpSpPr>
          <p:cNvPr id="10" name="그룹 8">
            <a:extLst>
              <a:ext uri="{FF2B5EF4-FFF2-40B4-BE49-F238E27FC236}">
                <a16:creationId xmlns:a16="http://schemas.microsoft.com/office/drawing/2014/main" id="{783892AC-5727-4684-969B-F56AE01DAE74}"/>
              </a:ext>
            </a:extLst>
          </p:cNvPr>
          <p:cNvGrpSpPr/>
          <p:nvPr/>
        </p:nvGrpSpPr>
        <p:grpSpPr>
          <a:xfrm>
            <a:off x="7891168" y="968942"/>
            <a:ext cx="1372123" cy="3099731"/>
            <a:chOff x="9220911" y="999657"/>
            <a:chExt cx="1020627" cy="2372633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1D5D941F-5DDF-426F-B2EF-F7253014ECC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83076921"/>
                </p:ext>
              </p:extLst>
            </p:nvPr>
          </p:nvGraphicFramePr>
          <p:xfrm>
            <a:off x="9220911" y="999657"/>
            <a:ext cx="1020627" cy="23726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2" name="그룹 7">
              <a:extLst>
                <a:ext uri="{FF2B5EF4-FFF2-40B4-BE49-F238E27FC236}">
                  <a16:creationId xmlns:a16="http://schemas.microsoft.com/office/drawing/2014/main" id="{1778EC21-1C1A-471E-8C97-6ECDD0C4438C}"/>
                </a:ext>
              </a:extLst>
            </p:cNvPr>
            <p:cNvGrpSpPr/>
            <p:nvPr/>
          </p:nvGrpSpPr>
          <p:grpSpPr>
            <a:xfrm>
              <a:off x="9889579" y="1509213"/>
              <a:ext cx="180001" cy="1684230"/>
              <a:chOff x="9889579" y="1509213"/>
              <a:chExt cx="180001" cy="1684230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DAEB86B-B1F9-4FEE-A9B8-BDE71AA1C299}"/>
                  </a:ext>
                </a:extLst>
              </p:cNvPr>
              <p:cNvSpPr/>
              <p:nvPr/>
            </p:nvSpPr>
            <p:spPr>
              <a:xfrm rot="5400000">
                <a:off x="9891860" y="1506932"/>
                <a:ext cx="175438" cy="18000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84B73FB1-B5AB-4143-BC1B-BE1E87CB9FD9}"/>
                  </a:ext>
                </a:extLst>
              </p:cNvPr>
              <p:cNvSpPr/>
              <p:nvPr/>
            </p:nvSpPr>
            <p:spPr>
              <a:xfrm rot="5400000">
                <a:off x="9891860" y="1897562"/>
                <a:ext cx="175438" cy="180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005E6A41-7519-4F72-98F9-A20148EE7E13}"/>
                  </a:ext>
                </a:extLst>
              </p:cNvPr>
              <p:cNvSpPr/>
              <p:nvPr/>
            </p:nvSpPr>
            <p:spPr>
              <a:xfrm rot="5400000">
                <a:off x="9891861" y="2465807"/>
                <a:ext cx="175438" cy="180000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5573AC49-D03F-422A-9D8D-BE70CD16F3E6}"/>
                  </a:ext>
                </a:extLst>
              </p:cNvPr>
              <p:cNvSpPr/>
              <p:nvPr/>
            </p:nvSpPr>
            <p:spPr>
              <a:xfrm rot="5400000">
                <a:off x="9891861" y="3015724"/>
                <a:ext cx="175438" cy="1800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D4FF3E2-3934-425A-A687-9935FC82EB86}"/>
              </a:ext>
            </a:extLst>
          </p:cNvPr>
          <p:cNvSpPr txBox="1"/>
          <p:nvPr/>
        </p:nvSpPr>
        <p:spPr>
          <a:xfrm>
            <a:off x="9828447" y="1525428"/>
            <a:ext cx="187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03327C-AE27-4436-B29D-DB660373F088}"/>
              </a:ext>
            </a:extLst>
          </p:cNvPr>
          <p:cNvSpPr txBox="1"/>
          <p:nvPr/>
        </p:nvSpPr>
        <p:spPr>
          <a:xfrm>
            <a:off x="9828447" y="2028759"/>
            <a:ext cx="187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9D9B2-0E67-4484-9909-56AAEF01077B}"/>
              </a:ext>
            </a:extLst>
          </p:cNvPr>
          <p:cNvSpPr txBox="1"/>
          <p:nvPr/>
        </p:nvSpPr>
        <p:spPr>
          <a:xfrm>
            <a:off x="9828447" y="2764472"/>
            <a:ext cx="187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4B588-06AC-4375-99BE-5EB0917E5F51}"/>
              </a:ext>
            </a:extLst>
          </p:cNvPr>
          <p:cNvSpPr txBox="1"/>
          <p:nvPr/>
        </p:nvSpPr>
        <p:spPr>
          <a:xfrm>
            <a:off x="9828447" y="3489584"/>
            <a:ext cx="187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5E85EE-E8D1-4C85-AC30-452902EBD60A}"/>
              </a:ext>
            </a:extLst>
          </p:cNvPr>
          <p:cNvGrpSpPr/>
          <p:nvPr/>
        </p:nvGrpSpPr>
        <p:grpSpPr>
          <a:xfrm>
            <a:off x="703191" y="3951249"/>
            <a:ext cx="2569044" cy="957807"/>
            <a:chOff x="487437" y="3951249"/>
            <a:chExt cx="2569044" cy="9578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BBA8DA-64D1-4031-9F30-5FD18AC37A6F}"/>
                </a:ext>
              </a:extLst>
            </p:cNvPr>
            <p:cNvSpPr txBox="1"/>
            <p:nvPr/>
          </p:nvSpPr>
          <p:spPr>
            <a:xfrm>
              <a:off x="884760" y="3953100"/>
              <a:ext cx="12241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/FACEBOOK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Rounded Rectangle 3">
              <a:extLst>
                <a:ext uri="{FF2B5EF4-FFF2-40B4-BE49-F238E27FC236}">
                  <a16:creationId xmlns:a16="http://schemas.microsoft.com/office/drawing/2014/main" id="{7611771C-E2FC-4EAD-BC22-2EAE5AC498C0}"/>
                </a:ext>
              </a:extLst>
            </p:cNvPr>
            <p:cNvSpPr/>
            <p:nvPr/>
          </p:nvSpPr>
          <p:spPr>
            <a:xfrm>
              <a:off x="573285" y="3951249"/>
              <a:ext cx="311477" cy="311477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06FA5B-727A-46AC-AA68-05B905D84637}"/>
                </a:ext>
              </a:extLst>
            </p:cNvPr>
            <p:cNvSpPr txBox="1"/>
            <p:nvPr/>
          </p:nvSpPr>
          <p:spPr>
            <a:xfrm>
              <a:off x="487437" y="4262725"/>
              <a:ext cx="25690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D218D7-2302-427D-AA8F-0FE1B93176E6}"/>
              </a:ext>
            </a:extLst>
          </p:cNvPr>
          <p:cNvGrpSpPr/>
          <p:nvPr/>
        </p:nvGrpSpPr>
        <p:grpSpPr>
          <a:xfrm>
            <a:off x="703191" y="5255018"/>
            <a:ext cx="2569044" cy="957807"/>
            <a:chOff x="3525821" y="5141464"/>
            <a:chExt cx="2569044" cy="95780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84BE67-337A-48AA-B9A6-20CF2EB9E070}"/>
                </a:ext>
              </a:extLst>
            </p:cNvPr>
            <p:cNvSpPr txBox="1"/>
            <p:nvPr/>
          </p:nvSpPr>
          <p:spPr>
            <a:xfrm>
              <a:off x="3927611" y="5146031"/>
              <a:ext cx="12241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@TWITTER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Rounded Rectangle 2">
              <a:extLst>
                <a:ext uri="{FF2B5EF4-FFF2-40B4-BE49-F238E27FC236}">
                  <a16:creationId xmlns:a16="http://schemas.microsoft.com/office/drawing/2014/main" id="{E0B785BF-723D-43A5-9E59-95BB9CC3F05F}"/>
                </a:ext>
              </a:extLst>
            </p:cNvPr>
            <p:cNvSpPr/>
            <p:nvPr/>
          </p:nvSpPr>
          <p:spPr>
            <a:xfrm>
              <a:off x="3582143" y="5141464"/>
              <a:ext cx="311477" cy="311477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5E41B6-24B8-4B62-83EF-74976B9F51E9}"/>
                </a:ext>
              </a:extLst>
            </p:cNvPr>
            <p:cNvSpPr txBox="1"/>
            <p:nvPr/>
          </p:nvSpPr>
          <p:spPr>
            <a:xfrm>
              <a:off x="3525821" y="5452940"/>
              <a:ext cx="25690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ectangle 38">
            <a:extLst>
              <a:ext uri="{FF2B5EF4-FFF2-40B4-BE49-F238E27FC236}">
                <a16:creationId xmlns:a16="http://schemas.microsoft.com/office/drawing/2014/main" id="{386D6DF4-B173-4C81-BF84-E9BEFF31A8DF}"/>
              </a:ext>
            </a:extLst>
          </p:cNvPr>
          <p:cNvSpPr/>
          <p:nvPr/>
        </p:nvSpPr>
        <p:spPr>
          <a:xfrm>
            <a:off x="614391" y="3056843"/>
            <a:ext cx="1995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MIKKK STONE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C7EB72D5-28A8-4AAC-A3F5-1B0827FFF174}"/>
              </a:ext>
            </a:extLst>
          </p:cNvPr>
          <p:cNvSpPr txBox="1">
            <a:spLocks/>
          </p:cNvSpPr>
          <p:nvPr/>
        </p:nvSpPr>
        <p:spPr>
          <a:xfrm>
            <a:off x="3999111" y="1616600"/>
            <a:ext cx="3892058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DOE</a:t>
            </a:r>
          </a:p>
        </p:txBody>
      </p:sp>
      <p:sp>
        <p:nvSpPr>
          <p:cNvPr id="33" name="직사각형 1">
            <a:extLst>
              <a:ext uri="{FF2B5EF4-FFF2-40B4-BE49-F238E27FC236}">
                <a16:creationId xmlns:a16="http://schemas.microsoft.com/office/drawing/2014/main" id="{3AE31A03-EBF5-488A-B26D-2739DA5A1792}"/>
              </a:ext>
            </a:extLst>
          </p:cNvPr>
          <p:cNvSpPr/>
          <p:nvPr/>
        </p:nvSpPr>
        <p:spPr>
          <a:xfrm>
            <a:off x="3996647" y="2155690"/>
            <a:ext cx="38430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56CB5C3-C456-4D2F-B7D7-C4E9CB971027}"/>
              </a:ext>
            </a:extLst>
          </p:cNvPr>
          <p:cNvSpPr txBox="1">
            <a:spLocks/>
          </p:cNvSpPr>
          <p:nvPr/>
        </p:nvSpPr>
        <p:spPr>
          <a:xfrm>
            <a:off x="8245581" y="4164789"/>
            <a:ext cx="2302139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Experience</a:t>
            </a:r>
          </a:p>
        </p:txBody>
      </p:sp>
      <p:sp>
        <p:nvSpPr>
          <p:cNvPr id="35" name="직사각형 22">
            <a:extLst>
              <a:ext uri="{FF2B5EF4-FFF2-40B4-BE49-F238E27FC236}">
                <a16:creationId xmlns:a16="http://schemas.microsoft.com/office/drawing/2014/main" id="{F154CAEB-00DE-41E5-AC97-92F616653EB8}"/>
              </a:ext>
            </a:extLst>
          </p:cNvPr>
          <p:cNvSpPr/>
          <p:nvPr/>
        </p:nvSpPr>
        <p:spPr>
          <a:xfrm>
            <a:off x="8245582" y="4493886"/>
            <a:ext cx="3582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36" name="직사각형 5">
            <a:extLst>
              <a:ext uri="{FF2B5EF4-FFF2-40B4-BE49-F238E27FC236}">
                <a16:creationId xmlns:a16="http://schemas.microsoft.com/office/drawing/2014/main" id="{7DBE5570-32CF-4373-9DAE-20CEDBE816B7}"/>
              </a:ext>
            </a:extLst>
          </p:cNvPr>
          <p:cNvSpPr/>
          <p:nvPr/>
        </p:nvSpPr>
        <p:spPr>
          <a:xfrm>
            <a:off x="8245582" y="5181281"/>
            <a:ext cx="3582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 ~ 2016Text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37" name="직사각형 24">
            <a:extLst>
              <a:ext uri="{FF2B5EF4-FFF2-40B4-BE49-F238E27FC236}">
                <a16:creationId xmlns:a16="http://schemas.microsoft.com/office/drawing/2014/main" id="{7CA0E9F4-19CB-4A2A-9CE5-5DE012C2DB86}"/>
              </a:ext>
            </a:extLst>
          </p:cNvPr>
          <p:cNvSpPr/>
          <p:nvPr/>
        </p:nvSpPr>
        <p:spPr>
          <a:xfrm>
            <a:off x="8245582" y="5868677"/>
            <a:ext cx="3582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~ 2020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60CB93A-C070-4D26-95D3-8D75E7E5C3AF}"/>
              </a:ext>
            </a:extLst>
          </p:cNvPr>
          <p:cNvSpPr/>
          <p:nvPr/>
        </p:nvSpPr>
        <p:spPr>
          <a:xfrm rot="20329094">
            <a:off x="2301517" y="4814125"/>
            <a:ext cx="1313719" cy="1889023"/>
          </a:xfrm>
          <a:custGeom>
            <a:avLst/>
            <a:gdLst>
              <a:gd name="connsiteX0" fmla="*/ 695461 w 1313719"/>
              <a:gd name="connsiteY0" fmla="*/ 52104 h 1889023"/>
              <a:gd name="connsiteX1" fmla="*/ 756028 w 1313719"/>
              <a:gd name="connsiteY1" fmla="*/ 143479 h 1889023"/>
              <a:gd name="connsiteX2" fmla="*/ 756028 w 1313719"/>
              <a:gd name="connsiteY2" fmla="*/ 581374 h 1889023"/>
              <a:gd name="connsiteX3" fmla="*/ 656860 w 1313719"/>
              <a:gd name="connsiteY3" fmla="*/ 680542 h 1889023"/>
              <a:gd name="connsiteX4" fmla="*/ 557693 w 1313719"/>
              <a:gd name="connsiteY4" fmla="*/ 581374 h 1889023"/>
              <a:gd name="connsiteX5" fmla="*/ 557693 w 1313719"/>
              <a:gd name="connsiteY5" fmla="*/ 143479 h 1889023"/>
              <a:gd name="connsiteX6" fmla="*/ 656861 w 1313719"/>
              <a:gd name="connsiteY6" fmla="*/ 44311 h 1889023"/>
              <a:gd name="connsiteX7" fmla="*/ 695461 w 1313719"/>
              <a:gd name="connsiteY7" fmla="*/ 52104 h 1889023"/>
              <a:gd name="connsiteX8" fmla="*/ 914790 w 1313719"/>
              <a:gd name="connsiteY8" fmla="*/ 24077 h 1889023"/>
              <a:gd name="connsiteX9" fmla="*/ 1313719 w 1313719"/>
              <a:gd name="connsiteY9" fmla="*/ 574253 h 1889023"/>
              <a:gd name="connsiteX10" fmla="*/ 1313719 w 1313719"/>
              <a:gd name="connsiteY10" fmla="*/ 934013 h 1889023"/>
              <a:gd name="connsiteX11" fmla="*/ 943645 w 1313719"/>
              <a:gd name="connsiteY11" fmla="*/ 1889023 h 1889023"/>
              <a:gd name="connsiteX12" fmla="*/ 903 w 1313719"/>
              <a:gd name="connsiteY12" fmla="*/ 1523703 h 1889023"/>
              <a:gd name="connsiteX13" fmla="*/ 2 w 1313719"/>
              <a:gd name="connsiteY13" fmla="*/ 1514763 h 1889023"/>
              <a:gd name="connsiteX14" fmla="*/ 2 w 1313719"/>
              <a:gd name="connsiteY14" fmla="*/ 946345 h 1889023"/>
              <a:gd name="connsiteX15" fmla="*/ 0 w 1313719"/>
              <a:gd name="connsiteY15" fmla="*/ 946345 h 1889023"/>
              <a:gd name="connsiteX16" fmla="*/ 0 w 1313719"/>
              <a:gd name="connsiteY16" fmla="*/ 574253 h 1889023"/>
              <a:gd name="connsiteX17" fmla="*/ 507032 w 1313719"/>
              <a:gd name="connsiteY17" fmla="*/ 0 h 1889023"/>
              <a:gd name="connsiteX18" fmla="*/ 507032 w 1313719"/>
              <a:gd name="connsiteY18" fmla="*/ 758051 h 1889023"/>
              <a:gd name="connsiteX19" fmla="*/ 601651 w 1313719"/>
              <a:gd name="connsiteY19" fmla="*/ 882932 h 1889023"/>
              <a:gd name="connsiteX20" fmla="*/ 601651 w 1313719"/>
              <a:gd name="connsiteY20" fmla="*/ 1148096 h 1889023"/>
              <a:gd name="connsiteX21" fmla="*/ 659159 w 1313719"/>
              <a:gd name="connsiteY21" fmla="*/ 1205606 h 1889023"/>
              <a:gd name="connsiteX22" fmla="*/ 716669 w 1313719"/>
              <a:gd name="connsiteY22" fmla="*/ 1148096 h 1889023"/>
              <a:gd name="connsiteX23" fmla="*/ 716669 w 1313719"/>
              <a:gd name="connsiteY23" fmla="*/ 883114 h 1889023"/>
              <a:gd name="connsiteX24" fmla="*/ 811872 w 1313719"/>
              <a:gd name="connsiteY24" fmla="*/ 758051 h 1889023"/>
              <a:gd name="connsiteX25" fmla="*/ 811873 w 1313719"/>
              <a:gd name="connsiteY25" fmla="*/ 791 h 1889023"/>
              <a:gd name="connsiteX26" fmla="*/ 914790 w 1313719"/>
              <a:gd name="connsiteY26" fmla="*/ 24077 h 188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13719" h="1889023">
                <a:moveTo>
                  <a:pt x="695461" y="52104"/>
                </a:moveTo>
                <a:cubicBezTo>
                  <a:pt x="731054" y="67158"/>
                  <a:pt x="756028" y="102402"/>
                  <a:pt x="756028" y="143479"/>
                </a:cubicBezTo>
                <a:lnTo>
                  <a:pt x="756028" y="581374"/>
                </a:lnTo>
                <a:cubicBezTo>
                  <a:pt x="756028" y="636143"/>
                  <a:pt x="711629" y="680542"/>
                  <a:pt x="656860" y="680542"/>
                </a:cubicBezTo>
                <a:cubicBezTo>
                  <a:pt x="602092" y="680542"/>
                  <a:pt x="557693" y="636143"/>
                  <a:pt x="557693" y="581374"/>
                </a:cubicBezTo>
                <a:lnTo>
                  <a:pt x="557693" y="143479"/>
                </a:lnTo>
                <a:cubicBezTo>
                  <a:pt x="557693" y="88710"/>
                  <a:pt x="602091" y="44311"/>
                  <a:pt x="656861" y="44311"/>
                </a:cubicBezTo>
                <a:cubicBezTo>
                  <a:pt x="670553" y="44311"/>
                  <a:pt x="683597" y="47086"/>
                  <a:pt x="695461" y="52104"/>
                </a:cubicBezTo>
                <a:close/>
                <a:moveTo>
                  <a:pt x="914790" y="24077"/>
                </a:moveTo>
                <a:cubicBezTo>
                  <a:pt x="1146436" y="99467"/>
                  <a:pt x="1313719" y="317325"/>
                  <a:pt x="1313719" y="574253"/>
                </a:cubicBezTo>
                <a:lnTo>
                  <a:pt x="1313719" y="934013"/>
                </a:lnTo>
                <a:lnTo>
                  <a:pt x="943645" y="1889023"/>
                </a:lnTo>
                <a:lnTo>
                  <a:pt x="903" y="1523703"/>
                </a:lnTo>
                <a:lnTo>
                  <a:pt x="2" y="1514763"/>
                </a:lnTo>
                <a:lnTo>
                  <a:pt x="2" y="946345"/>
                </a:lnTo>
                <a:lnTo>
                  <a:pt x="0" y="946345"/>
                </a:lnTo>
                <a:lnTo>
                  <a:pt x="0" y="574253"/>
                </a:lnTo>
                <a:cubicBezTo>
                  <a:pt x="0" y="278824"/>
                  <a:pt x="221172" y="35057"/>
                  <a:pt x="507032" y="0"/>
                </a:cubicBezTo>
                <a:lnTo>
                  <a:pt x="507032" y="758051"/>
                </a:lnTo>
                <a:cubicBezTo>
                  <a:pt x="507032" y="817622"/>
                  <a:pt x="546943" y="867870"/>
                  <a:pt x="601651" y="882932"/>
                </a:cubicBezTo>
                <a:lnTo>
                  <a:pt x="601651" y="1148096"/>
                </a:lnTo>
                <a:cubicBezTo>
                  <a:pt x="601651" y="1179857"/>
                  <a:pt x="627398" y="1205606"/>
                  <a:pt x="659159" y="1205606"/>
                </a:cubicBezTo>
                <a:cubicBezTo>
                  <a:pt x="690922" y="1205605"/>
                  <a:pt x="716669" y="1179857"/>
                  <a:pt x="716669" y="1148096"/>
                </a:cubicBezTo>
                <a:lnTo>
                  <a:pt x="716669" y="883114"/>
                </a:lnTo>
                <a:cubicBezTo>
                  <a:pt x="771673" y="868232"/>
                  <a:pt x="811873" y="817836"/>
                  <a:pt x="811872" y="758051"/>
                </a:cubicBezTo>
                <a:lnTo>
                  <a:pt x="811873" y="791"/>
                </a:lnTo>
                <a:cubicBezTo>
                  <a:pt x="847292" y="5445"/>
                  <a:pt x="881698" y="13307"/>
                  <a:pt x="914790" y="2407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B9408-0E29-4C00-AEE8-982DA41DD31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5115318" y="4135125"/>
            <a:ext cx="1952636" cy="1951635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7B1DF5-FCBF-48F9-963D-6570E25DDE44}"/>
              </a:ext>
            </a:extLst>
          </p:cNvPr>
          <p:cNvGrpSpPr/>
          <p:nvPr/>
        </p:nvGrpSpPr>
        <p:grpSpPr>
          <a:xfrm>
            <a:off x="2643840" y="3538233"/>
            <a:ext cx="1588486" cy="1354527"/>
            <a:chOff x="2203944" y="3086356"/>
            <a:chExt cx="1794618" cy="15303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4E4984F-9B4E-48A0-8373-5676BFA4D60B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95710C-96B5-44FA-8F0A-CC36CA0551E7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CDE1F1-31AB-4798-AC6C-150E2CBE3AAB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BCFABF-65BF-435A-A192-F7E71C7069D6}"/>
              </a:ext>
            </a:extLst>
          </p:cNvPr>
          <p:cNvGrpSpPr/>
          <p:nvPr/>
        </p:nvGrpSpPr>
        <p:grpSpPr>
          <a:xfrm>
            <a:off x="4410741" y="1733806"/>
            <a:ext cx="1376272" cy="1646389"/>
            <a:chOff x="4200129" y="1047775"/>
            <a:chExt cx="1554866" cy="186003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7C1D3F-B1C4-4006-B51D-8597ED3D1BB6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72C5B9-05C1-4150-B887-80F74690CB1D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F6DE8D-2453-4A53-8A34-1CCF7623ABCD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AFF9F9-502B-4A7B-AEAD-34DFF8C839C1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7DF8B-E719-4046-8471-DB62DE2BA420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81">
              <a:extLst>
                <a:ext uri="{FF2B5EF4-FFF2-40B4-BE49-F238E27FC236}">
                  <a16:creationId xmlns:a16="http://schemas.microsoft.com/office/drawing/2014/main" id="{18E1E7D9-0ABB-41F2-8995-620BE2B69B0E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984A03-F675-45E0-9540-290CF7FAD11F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E38F644-785D-4E93-A1FD-C047733FE2EA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019515-C708-4224-96AF-FB25D0CFC55C}"/>
              </a:ext>
            </a:extLst>
          </p:cNvPr>
          <p:cNvGrpSpPr/>
          <p:nvPr/>
        </p:nvGrpSpPr>
        <p:grpSpPr>
          <a:xfrm>
            <a:off x="6502757" y="1750885"/>
            <a:ext cx="1579169" cy="1635670"/>
            <a:chOff x="6563619" y="1067070"/>
            <a:chExt cx="1784092" cy="184792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D1BDD2-61A7-4865-9C24-3E76CCF075B1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93E90B-9B02-4EA8-A7D7-A7233A0293E2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BD0F51-FF96-45DB-95C8-B2C369E98F71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57CD20-7CF9-4D8A-BAC3-C6F8ECA96ADD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5EDCDF3-BEDA-4FE9-A810-59C545523737}"/>
              </a:ext>
            </a:extLst>
          </p:cNvPr>
          <p:cNvGrpSpPr/>
          <p:nvPr/>
        </p:nvGrpSpPr>
        <p:grpSpPr>
          <a:xfrm>
            <a:off x="7946663" y="3655474"/>
            <a:ext cx="1571701" cy="1274220"/>
            <a:chOff x="8213001" y="3218811"/>
            <a:chExt cx="1775655" cy="143957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F8E2EF2-2725-4D95-89B5-65A07C3DC3F9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690DDE-8401-40A7-A9CE-182DED15F724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7976074-0864-4378-801A-5B1E9DDE55ED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B89BF4B-C73E-484E-932D-F040988EB6E7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9CA57F-1640-4549-97DA-7A83E3DA6497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7B1C00E-8A7A-49A2-B226-74278DF426A6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D189537-6005-4510-A25A-AB92E0EC3268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E0D688D-5AA7-4707-9C2A-4923F092873D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6550351" y="5195649"/>
            <a:ext cx="1183662" cy="1040677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68" name="Graphic 29">
            <a:extLst>
              <a:ext uri="{FF2B5EF4-FFF2-40B4-BE49-F238E27FC236}">
                <a16:creationId xmlns:a16="http://schemas.microsoft.com/office/drawing/2014/main" id="{20AA5538-38A7-4712-B484-A872F250C80B}"/>
              </a:ext>
            </a:extLst>
          </p:cNvPr>
          <p:cNvGrpSpPr/>
          <p:nvPr/>
        </p:nvGrpSpPr>
        <p:grpSpPr>
          <a:xfrm>
            <a:off x="3787989" y="2889247"/>
            <a:ext cx="4608138" cy="2206654"/>
            <a:chOff x="3496565" y="2353154"/>
            <a:chExt cx="5206119" cy="249300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C85C12-5B30-432A-888D-6C286BD23C80}"/>
                </a:ext>
              </a:extLst>
            </p:cNvPr>
            <p:cNvSpPr/>
            <p:nvPr/>
          </p:nvSpPr>
          <p:spPr>
            <a:xfrm>
              <a:off x="4342675" y="2353632"/>
              <a:ext cx="1649799" cy="1468918"/>
            </a:xfrm>
            <a:custGeom>
              <a:avLst/>
              <a:gdLst>
                <a:gd name="connsiteX0" fmla="*/ 1399506 w 1649799"/>
                <a:gd name="connsiteY0" fmla="*/ 17705 h 1468918"/>
                <a:gd name="connsiteX1" fmla="*/ 1545929 w 1649799"/>
                <a:gd name="connsiteY1" fmla="*/ 3350 h 1468918"/>
                <a:gd name="connsiteX2" fmla="*/ 1638758 w 1649799"/>
                <a:gd name="connsiteY2" fmla="*/ 0 h 1468918"/>
                <a:gd name="connsiteX3" fmla="*/ 1649764 w 1649799"/>
                <a:gd name="connsiteY3" fmla="*/ 12441 h 1468918"/>
                <a:gd name="connsiteX4" fmla="*/ 1649764 w 1649799"/>
                <a:gd name="connsiteY4" fmla="*/ 38759 h 1468918"/>
                <a:gd name="connsiteX5" fmla="*/ 1649764 w 1649799"/>
                <a:gd name="connsiteY5" fmla="*/ 1083811 h 1468918"/>
                <a:gd name="connsiteX6" fmla="*/ 1615312 w 1649799"/>
                <a:gd name="connsiteY6" fmla="*/ 1120177 h 1468918"/>
                <a:gd name="connsiteX7" fmla="*/ 1452620 w 1649799"/>
                <a:gd name="connsiteY7" fmla="*/ 1145538 h 1468918"/>
                <a:gd name="connsiteX8" fmla="*/ 1325338 w 1649799"/>
                <a:gd name="connsiteY8" fmla="*/ 1177119 h 1468918"/>
                <a:gd name="connsiteX9" fmla="*/ 1183223 w 1649799"/>
                <a:gd name="connsiteY9" fmla="*/ 1227362 h 1468918"/>
                <a:gd name="connsiteX10" fmla="*/ 953541 w 1649799"/>
                <a:gd name="connsiteY10" fmla="*/ 1348902 h 1468918"/>
                <a:gd name="connsiteX11" fmla="*/ 801855 w 1649799"/>
                <a:gd name="connsiteY11" fmla="*/ 1460872 h 1468918"/>
                <a:gd name="connsiteX12" fmla="*/ 768360 w 1649799"/>
                <a:gd name="connsiteY12" fmla="*/ 1458958 h 1468918"/>
                <a:gd name="connsiteX13" fmla="*/ 273109 w 1649799"/>
                <a:gd name="connsiteY13" fmla="*/ 963706 h 1468918"/>
                <a:gd name="connsiteX14" fmla="*/ 9932 w 1649799"/>
                <a:gd name="connsiteY14" fmla="*/ 700529 h 1468918"/>
                <a:gd name="connsiteX15" fmla="*/ 10889 w 1649799"/>
                <a:gd name="connsiteY15" fmla="*/ 667991 h 1468918"/>
                <a:gd name="connsiteX16" fmla="*/ 128601 w 1649799"/>
                <a:gd name="connsiteY16" fmla="*/ 568941 h 1468918"/>
                <a:gd name="connsiteX17" fmla="*/ 141999 w 1649799"/>
                <a:gd name="connsiteY17" fmla="*/ 553150 h 1468918"/>
                <a:gd name="connsiteX18" fmla="*/ 174537 w 1649799"/>
                <a:gd name="connsiteY18" fmla="*/ 522047 h 1468918"/>
                <a:gd name="connsiteX19" fmla="*/ 497527 w 1649799"/>
                <a:gd name="connsiteY19" fmla="*/ 311506 h 1468918"/>
                <a:gd name="connsiteX20" fmla="*/ 620981 w 1649799"/>
                <a:gd name="connsiteY20" fmla="*/ 249779 h 1468918"/>
                <a:gd name="connsiteX21" fmla="*/ 797070 w 1649799"/>
                <a:gd name="connsiteY21" fmla="*/ 170347 h 1468918"/>
                <a:gd name="connsiteX22" fmla="*/ 829130 w 1649799"/>
                <a:gd name="connsiteY22" fmla="*/ 158863 h 1468918"/>
                <a:gd name="connsiteX23" fmla="*/ 1016704 w 1649799"/>
                <a:gd name="connsiteY23" fmla="*/ 94744 h 1468918"/>
                <a:gd name="connsiteX24" fmla="*/ 1367447 w 1649799"/>
                <a:gd name="connsiteY24" fmla="*/ 17226 h 1468918"/>
                <a:gd name="connsiteX25" fmla="*/ 1399506 w 1649799"/>
                <a:gd name="connsiteY25" fmla="*/ 17705 h 146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9799" h="1468918">
                  <a:moveTo>
                    <a:pt x="1399506" y="17705"/>
                  </a:moveTo>
                  <a:cubicBezTo>
                    <a:pt x="1448314" y="12920"/>
                    <a:pt x="1497121" y="7178"/>
                    <a:pt x="1545929" y="3350"/>
                  </a:cubicBezTo>
                  <a:cubicBezTo>
                    <a:pt x="1577031" y="957"/>
                    <a:pt x="1608134" y="479"/>
                    <a:pt x="1638758" y="0"/>
                  </a:cubicBezTo>
                  <a:cubicBezTo>
                    <a:pt x="1645936" y="0"/>
                    <a:pt x="1650242" y="4307"/>
                    <a:pt x="1649764" y="12441"/>
                  </a:cubicBezTo>
                  <a:cubicBezTo>
                    <a:pt x="1649285" y="21054"/>
                    <a:pt x="1649764" y="30146"/>
                    <a:pt x="1649764" y="38759"/>
                  </a:cubicBezTo>
                  <a:cubicBezTo>
                    <a:pt x="1649764" y="387109"/>
                    <a:pt x="1649764" y="735460"/>
                    <a:pt x="1649764" y="1083811"/>
                  </a:cubicBezTo>
                  <a:cubicBezTo>
                    <a:pt x="1649764" y="1117785"/>
                    <a:pt x="1648807" y="1117306"/>
                    <a:pt x="1615312" y="1120177"/>
                  </a:cubicBezTo>
                  <a:cubicBezTo>
                    <a:pt x="1560762" y="1124962"/>
                    <a:pt x="1506213" y="1134054"/>
                    <a:pt x="1452620" y="1145538"/>
                  </a:cubicBezTo>
                  <a:cubicBezTo>
                    <a:pt x="1409555" y="1154629"/>
                    <a:pt x="1367447" y="1165156"/>
                    <a:pt x="1325338" y="1177119"/>
                  </a:cubicBezTo>
                  <a:cubicBezTo>
                    <a:pt x="1277010" y="1190996"/>
                    <a:pt x="1229159" y="1207743"/>
                    <a:pt x="1183223" y="1227362"/>
                  </a:cubicBezTo>
                  <a:cubicBezTo>
                    <a:pt x="1103313" y="1261814"/>
                    <a:pt x="1026274" y="1301530"/>
                    <a:pt x="953541" y="1348902"/>
                  </a:cubicBezTo>
                  <a:cubicBezTo>
                    <a:pt x="900427" y="1382876"/>
                    <a:pt x="850663" y="1421156"/>
                    <a:pt x="801855" y="1460872"/>
                  </a:cubicBezTo>
                  <a:cubicBezTo>
                    <a:pt x="787979" y="1472356"/>
                    <a:pt x="780801" y="1471399"/>
                    <a:pt x="768360" y="1458958"/>
                  </a:cubicBezTo>
                  <a:cubicBezTo>
                    <a:pt x="603755" y="1293395"/>
                    <a:pt x="438193" y="1128790"/>
                    <a:pt x="273109" y="963706"/>
                  </a:cubicBezTo>
                  <a:cubicBezTo>
                    <a:pt x="185543" y="876140"/>
                    <a:pt x="97977" y="787617"/>
                    <a:pt x="9932" y="700529"/>
                  </a:cubicBezTo>
                  <a:cubicBezTo>
                    <a:pt x="-3466" y="687610"/>
                    <a:pt x="-3466" y="681389"/>
                    <a:pt x="10889" y="667991"/>
                  </a:cubicBezTo>
                  <a:cubicBezTo>
                    <a:pt x="48691" y="633060"/>
                    <a:pt x="86971" y="599565"/>
                    <a:pt x="128601" y="568941"/>
                  </a:cubicBezTo>
                  <a:cubicBezTo>
                    <a:pt x="133864" y="565113"/>
                    <a:pt x="140563" y="560806"/>
                    <a:pt x="141999" y="553150"/>
                  </a:cubicBezTo>
                  <a:cubicBezTo>
                    <a:pt x="150612" y="540709"/>
                    <a:pt x="162575" y="531139"/>
                    <a:pt x="174537" y="522047"/>
                  </a:cubicBezTo>
                  <a:cubicBezTo>
                    <a:pt x="277416" y="444530"/>
                    <a:pt x="384600" y="373711"/>
                    <a:pt x="497527" y="311506"/>
                  </a:cubicBezTo>
                  <a:cubicBezTo>
                    <a:pt x="538200" y="289973"/>
                    <a:pt x="577916" y="266527"/>
                    <a:pt x="620981" y="249779"/>
                  </a:cubicBezTo>
                  <a:cubicBezTo>
                    <a:pt x="678402" y="220112"/>
                    <a:pt x="735822" y="190923"/>
                    <a:pt x="797070" y="170347"/>
                  </a:cubicBezTo>
                  <a:cubicBezTo>
                    <a:pt x="807598" y="166519"/>
                    <a:pt x="821953" y="171783"/>
                    <a:pt x="829130" y="158863"/>
                  </a:cubicBezTo>
                  <a:cubicBezTo>
                    <a:pt x="890379" y="133981"/>
                    <a:pt x="953541" y="113884"/>
                    <a:pt x="1016704" y="94744"/>
                  </a:cubicBezTo>
                  <a:cubicBezTo>
                    <a:pt x="1132023" y="61248"/>
                    <a:pt x="1248778" y="34931"/>
                    <a:pt x="1367447" y="17226"/>
                  </a:cubicBezTo>
                  <a:cubicBezTo>
                    <a:pt x="1377974" y="14834"/>
                    <a:pt x="1388979" y="11484"/>
                    <a:pt x="1399506" y="17705"/>
                  </a:cubicBezTo>
                  <a:close/>
                </a:path>
              </a:pathLst>
            </a:custGeom>
            <a:solidFill>
              <a:schemeClr val="accent2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D330C05-BE98-4B4C-AA05-3336FD9D3943}"/>
                </a:ext>
              </a:extLst>
            </p:cNvPr>
            <p:cNvSpPr/>
            <p:nvPr/>
          </p:nvSpPr>
          <p:spPr>
            <a:xfrm>
              <a:off x="6205373" y="2353600"/>
              <a:ext cx="1647498" cy="1471438"/>
            </a:xfrm>
            <a:custGeom>
              <a:avLst/>
              <a:gdLst>
                <a:gd name="connsiteX0" fmla="*/ 1511593 w 1647498"/>
                <a:gd name="connsiteY0" fmla="*/ 560838 h 1471438"/>
                <a:gd name="connsiteX1" fmla="*/ 1635047 w 1647498"/>
                <a:gd name="connsiteY1" fmla="*/ 666109 h 1471438"/>
                <a:gd name="connsiteX2" fmla="*/ 1635526 w 1647498"/>
                <a:gd name="connsiteY2" fmla="*/ 705825 h 1471438"/>
                <a:gd name="connsiteX3" fmla="*/ 961792 w 1647498"/>
                <a:gd name="connsiteY3" fmla="*/ 1378601 h 1471438"/>
                <a:gd name="connsiteX4" fmla="*/ 880447 w 1647498"/>
                <a:gd name="connsiteY4" fmla="*/ 1460904 h 1471438"/>
                <a:gd name="connsiteX5" fmla="*/ 847430 w 1647498"/>
                <a:gd name="connsiteY5" fmla="*/ 1463775 h 1471438"/>
                <a:gd name="connsiteX6" fmla="*/ 589995 w 1647498"/>
                <a:gd name="connsiteY6" fmla="*/ 1287685 h 1471438"/>
                <a:gd name="connsiteX7" fmla="*/ 373711 w 1647498"/>
                <a:gd name="connsiteY7" fmla="*/ 1194377 h 1471438"/>
                <a:gd name="connsiteX8" fmla="*/ 180396 w 1647498"/>
                <a:gd name="connsiteY8" fmla="*/ 1141263 h 1471438"/>
                <a:gd name="connsiteX9" fmla="*/ 24882 w 1647498"/>
                <a:gd name="connsiteY9" fmla="*/ 1120209 h 1471438"/>
                <a:gd name="connsiteX10" fmla="*/ 0 w 1647498"/>
                <a:gd name="connsiteY10" fmla="*/ 1093891 h 1471438"/>
                <a:gd name="connsiteX11" fmla="*/ 479 w 1647498"/>
                <a:gd name="connsiteY11" fmla="*/ 261773 h 1471438"/>
                <a:gd name="connsiteX12" fmla="*/ 0 w 1647498"/>
                <a:gd name="connsiteY12" fmla="*/ 22522 h 1471438"/>
                <a:gd name="connsiteX13" fmla="*/ 22968 w 1647498"/>
                <a:gd name="connsiteY13" fmla="*/ 32 h 1471438"/>
                <a:gd name="connsiteX14" fmla="*/ 267005 w 1647498"/>
                <a:gd name="connsiteY14" fmla="*/ 22522 h 1471438"/>
                <a:gd name="connsiteX15" fmla="*/ 344044 w 1647498"/>
                <a:gd name="connsiteY15" fmla="*/ 34484 h 1471438"/>
                <a:gd name="connsiteX16" fmla="*/ 427782 w 1647498"/>
                <a:gd name="connsiteY16" fmla="*/ 44054 h 1471438"/>
                <a:gd name="connsiteX17" fmla="*/ 690959 w 1647498"/>
                <a:gd name="connsiteY17" fmla="*/ 113437 h 1471438"/>
                <a:gd name="connsiteX18" fmla="*/ 1119698 w 1647498"/>
                <a:gd name="connsiteY18" fmla="*/ 295269 h 1471438"/>
                <a:gd name="connsiteX19" fmla="*/ 1492453 w 1647498"/>
                <a:gd name="connsiteY19" fmla="*/ 536913 h 1471438"/>
                <a:gd name="connsiteX20" fmla="*/ 1511593 w 1647498"/>
                <a:gd name="connsiteY20" fmla="*/ 560838 h 14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7498" h="1471438">
                  <a:moveTo>
                    <a:pt x="1511593" y="560838"/>
                  </a:moveTo>
                  <a:cubicBezTo>
                    <a:pt x="1552744" y="595769"/>
                    <a:pt x="1593417" y="631657"/>
                    <a:pt x="1635047" y="666109"/>
                  </a:cubicBezTo>
                  <a:cubicBezTo>
                    <a:pt x="1652752" y="680464"/>
                    <a:pt x="1650359" y="690991"/>
                    <a:pt x="1635526" y="705825"/>
                  </a:cubicBezTo>
                  <a:cubicBezTo>
                    <a:pt x="1410629" y="929764"/>
                    <a:pt x="1186211" y="1154183"/>
                    <a:pt x="961792" y="1378601"/>
                  </a:cubicBezTo>
                  <a:cubicBezTo>
                    <a:pt x="934518" y="1405876"/>
                    <a:pt x="906764" y="1432672"/>
                    <a:pt x="880447" y="1460904"/>
                  </a:cubicBezTo>
                  <a:cubicBezTo>
                    <a:pt x="869441" y="1472866"/>
                    <a:pt x="860828" y="1475737"/>
                    <a:pt x="847430" y="1463775"/>
                  </a:cubicBezTo>
                  <a:cubicBezTo>
                    <a:pt x="768955" y="1393913"/>
                    <a:pt x="682346" y="1336493"/>
                    <a:pt x="589995" y="1287685"/>
                  </a:cubicBezTo>
                  <a:cubicBezTo>
                    <a:pt x="520612" y="1250840"/>
                    <a:pt x="448837" y="1219259"/>
                    <a:pt x="373711" y="1194377"/>
                  </a:cubicBezTo>
                  <a:cubicBezTo>
                    <a:pt x="310071" y="1173323"/>
                    <a:pt x="245951" y="1154661"/>
                    <a:pt x="180396" y="1141263"/>
                  </a:cubicBezTo>
                  <a:cubicBezTo>
                    <a:pt x="129196" y="1131215"/>
                    <a:pt x="77518" y="1121645"/>
                    <a:pt x="24882" y="1120209"/>
                  </a:cubicBezTo>
                  <a:cubicBezTo>
                    <a:pt x="4785" y="1119731"/>
                    <a:pt x="0" y="1113031"/>
                    <a:pt x="0" y="1093891"/>
                  </a:cubicBezTo>
                  <a:cubicBezTo>
                    <a:pt x="479" y="816359"/>
                    <a:pt x="479" y="538827"/>
                    <a:pt x="479" y="261773"/>
                  </a:cubicBezTo>
                  <a:cubicBezTo>
                    <a:pt x="479" y="181863"/>
                    <a:pt x="957" y="102432"/>
                    <a:pt x="0" y="22522"/>
                  </a:cubicBezTo>
                  <a:cubicBezTo>
                    <a:pt x="0" y="4338"/>
                    <a:pt x="5742" y="-447"/>
                    <a:pt x="22968" y="32"/>
                  </a:cubicBezTo>
                  <a:cubicBezTo>
                    <a:pt x="104792" y="989"/>
                    <a:pt x="186138" y="12951"/>
                    <a:pt x="267005" y="22522"/>
                  </a:cubicBezTo>
                  <a:cubicBezTo>
                    <a:pt x="292366" y="25393"/>
                    <a:pt x="319162" y="26828"/>
                    <a:pt x="344044" y="34484"/>
                  </a:cubicBezTo>
                  <a:cubicBezTo>
                    <a:pt x="373233" y="23479"/>
                    <a:pt x="400508" y="38791"/>
                    <a:pt x="427782" y="44054"/>
                  </a:cubicBezTo>
                  <a:cubicBezTo>
                    <a:pt x="516784" y="61280"/>
                    <a:pt x="604829" y="85684"/>
                    <a:pt x="690959" y="113437"/>
                  </a:cubicBezTo>
                  <a:cubicBezTo>
                    <a:pt x="839295" y="161288"/>
                    <a:pt x="982368" y="221579"/>
                    <a:pt x="1119698" y="295269"/>
                  </a:cubicBezTo>
                  <a:cubicBezTo>
                    <a:pt x="1250809" y="365130"/>
                    <a:pt x="1375219" y="445519"/>
                    <a:pt x="1492453" y="536913"/>
                  </a:cubicBezTo>
                  <a:cubicBezTo>
                    <a:pt x="1501545" y="543612"/>
                    <a:pt x="1507286" y="551268"/>
                    <a:pt x="1511593" y="560838"/>
                  </a:cubicBezTo>
                  <a:close/>
                </a:path>
              </a:pathLst>
            </a:custGeom>
            <a:solidFill>
              <a:schemeClr val="accent3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96667A-546D-41E3-B5E2-BFB15EB8354F}"/>
                </a:ext>
              </a:extLst>
            </p:cNvPr>
            <p:cNvSpPr/>
            <p:nvPr/>
          </p:nvSpPr>
          <p:spPr>
            <a:xfrm>
              <a:off x="3496316" y="3196558"/>
              <a:ext cx="1473807" cy="1646427"/>
            </a:xfrm>
            <a:custGeom>
              <a:avLst/>
              <a:gdLst>
                <a:gd name="connsiteX0" fmla="*/ 477795 w 1473807"/>
                <a:gd name="connsiteY0" fmla="*/ 210261 h 1646427"/>
                <a:gd name="connsiteX1" fmla="*/ 526602 w 1473807"/>
                <a:gd name="connsiteY1" fmla="*/ 184900 h 1646427"/>
                <a:gd name="connsiteX2" fmla="*/ 669675 w 1473807"/>
                <a:gd name="connsiteY2" fmla="*/ 11682 h 1646427"/>
                <a:gd name="connsiteX3" fmla="*/ 706041 w 1473807"/>
                <a:gd name="connsiteY3" fmla="*/ 10246 h 1646427"/>
                <a:gd name="connsiteX4" fmla="*/ 1455856 w 1473807"/>
                <a:gd name="connsiteY4" fmla="*/ 760540 h 1646427"/>
                <a:gd name="connsiteX5" fmla="*/ 1457292 w 1473807"/>
                <a:gd name="connsiteY5" fmla="*/ 811740 h 1646427"/>
                <a:gd name="connsiteX6" fmla="*/ 1348671 w 1473807"/>
                <a:gd name="connsiteY6" fmla="*/ 960555 h 1646427"/>
                <a:gd name="connsiteX7" fmla="*/ 1219954 w 1473807"/>
                <a:gd name="connsiteY7" fmla="*/ 1209855 h 1646427"/>
                <a:gd name="connsiteX8" fmla="*/ 1166840 w 1473807"/>
                <a:gd name="connsiteY8" fmla="*/ 1375417 h 1646427"/>
                <a:gd name="connsiteX9" fmla="*/ 1121382 w 1473807"/>
                <a:gd name="connsiteY9" fmla="*/ 1631417 h 1646427"/>
                <a:gd name="connsiteX10" fmla="*/ 1104634 w 1473807"/>
                <a:gd name="connsiteY10" fmla="*/ 1646250 h 1646427"/>
                <a:gd name="connsiteX11" fmla="*/ 1056784 w 1473807"/>
                <a:gd name="connsiteY11" fmla="*/ 1646250 h 1646427"/>
                <a:gd name="connsiteX12" fmla="*/ 40442 w 1473807"/>
                <a:gd name="connsiteY12" fmla="*/ 1646250 h 1646427"/>
                <a:gd name="connsiteX13" fmla="*/ 1684 w 1473807"/>
                <a:gd name="connsiteY13" fmla="*/ 1604621 h 1646427"/>
                <a:gd name="connsiteX14" fmla="*/ 19388 w 1473807"/>
                <a:gd name="connsiteY14" fmla="*/ 1415133 h 1646427"/>
                <a:gd name="connsiteX15" fmla="*/ 16517 w 1473807"/>
                <a:gd name="connsiteY15" fmla="*/ 1392165 h 1646427"/>
                <a:gd name="connsiteX16" fmla="*/ 156240 w 1473807"/>
                <a:gd name="connsiteY16" fmla="*/ 839493 h 1646427"/>
                <a:gd name="connsiteX17" fmla="*/ 367260 w 1473807"/>
                <a:gd name="connsiteY17" fmla="*/ 403098 h 1646427"/>
                <a:gd name="connsiteX18" fmla="*/ 471574 w 1473807"/>
                <a:gd name="connsiteY18" fmla="*/ 245670 h 1646427"/>
                <a:gd name="connsiteX19" fmla="*/ 477795 w 1473807"/>
                <a:gd name="connsiteY19" fmla="*/ 210261 h 164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3807" h="1646427">
                  <a:moveTo>
                    <a:pt x="477795" y="210261"/>
                  </a:moveTo>
                  <a:cubicBezTo>
                    <a:pt x="500284" y="214089"/>
                    <a:pt x="514161" y="201648"/>
                    <a:pt x="526602" y="184900"/>
                  </a:cubicBezTo>
                  <a:cubicBezTo>
                    <a:pt x="571103" y="124609"/>
                    <a:pt x="618953" y="67188"/>
                    <a:pt x="669675" y="11682"/>
                  </a:cubicBezTo>
                  <a:cubicBezTo>
                    <a:pt x="683073" y="-3152"/>
                    <a:pt x="691686" y="-4109"/>
                    <a:pt x="706041" y="10246"/>
                  </a:cubicBezTo>
                  <a:cubicBezTo>
                    <a:pt x="955820" y="260504"/>
                    <a:pt x="1206077" y="510283"/>
                    <a:pt x="1455856" y="760540"/>
                  </a:cubicBezTo>
                  <a:cubicBezTo>
                    <a:pt x="1479303" y="783987"/>
                    <a:pt x="1479781" y="784465"/>
                    <a:pt x="1457292" y="811740"/>
                  </a:cubicBezTo>
                  <a:cubicBezTo>
                    <a:pt x="1418533" y="859112"/>
                    <a:pt x="1382645" y="908876"/>
                    <a:pt x="1348671" y="960555"/>
                  </a:cubicBezTo>
                  <a:cubicBezTo>
                    <a:pt x="1296993" y="1039508"/>
                    <a:pt x="1255842" y="1123724"/>
                    <a:pt x="1219954" y="1209855"/>
                  </a:cubicBezTo>
                  <a:cubicBezTo>
                    <a:pt x="1197943" y="1262969"/>
                    <a:pt x="1182631" y="1319432"/>
                    <a:pt x="1166840" y="1375417"/>
                  </a:cubicBezTo>
                  <a:cubicBezTo>
                    <a:pt x="1143872" y="1459634"/>
                    <a:pt x="1133345" y="1545765"/>
                    <a:pt x="1121382" y="1631417"/>
                  </a:cubicBezTo>
                  <a:cubicBezTo>
                    <a:pt x="1119947" y="1642901"/>
                    <a:pt x="1115161" y="1646250"/>
                    <a:pt x="1104634" y="1646250"/>
                  </a:cubicBezTo>
                  <a:cubicBezTo>
                    <a:pt x="1088844" y="1645772"/>
                    <a:pt x="1072575" y="1646250"/>
                    <a:pt x="1056784" y="1646250"/>
                  </a:cubicBezTo>
                  <a:cubicBezTo>
                    <a:pt x="718003" y="1646250"/>
                    <a:pt x="379223" y="1646250"/>
                    <a:pt x="40442" y="1646250"/>
                  </a:cubicBezTo>
                  <a:cubicBezTo>
                    <a:pt x="-4537" y="1646250"/>
                    <a:pt x="-1666" y="1651514"/>
                    <a:pt x="1684" y="1604621"/>
                  </a:cubicBezTo>
                  <a:cubicBezTo>
                    <a:pt x="5990" y="1541458"/>
                    <a:pt x="13646" y="1478296"/>
                    <a:pt x="19388" y="1415133"/>
                  </a:cubicBezTo>
                  <a:cubicBezTo>
                    <a:pt x="13168" y="1407956"/>
                    <a:pt x="15560" y="1399821"/>
                    <a:pt x="16517" y="1392165"/>
                  </a:cubicBezTo>
                  <a:cubicBezTo>
                    <a:pt x="41399" y="1202678"/>
                    <a:pt x="89728" y="1018932"/>
                    <a:pt x="156240" y="839493"/>
                  </a:cubicBezTo>
                  <a:cubicBezTo>
                    <a:pt x="212704" y="687329"/>
                    <a:pt x="284001" y="542343"/>
                    <a:pt x="367260" y="403098"/>
                  </a:cubicBezTo>
                  <a:cubicBezTo>
                    <a:pt x="399320" y="349027"/>
                    <a:pt x="435686" y="297349"/>
                    <a:pt x="471574" y="245670"/>
                  </a:cubicBezTo>
                  <a:cubicBezTo>
                    <a:pt x="479709" y="234665"/>
                    <a:pt x="483058" y="223659"/>
                    <a:pt x="477795" y="210261"/>
                  </a:cubicBezTo>
                  <a:close/>
                </a:path>
              </a:pathLst>
            </a:custGeom>
            <a:solidFill>
              <a:schemeClr val="accent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7F111DB-0E4F-41BF-A742-A7113FF8B2FF}"/>
                </a:ext>
              </a:extLst>
            </p:cNvPr>
            <p:cNvSpPr/>
            <p:nvPr/>
          </p:nvSpPr>
          <p:spPr>
            <a:xfrm>
              <a:off x="7229488" y="3197036"/>
              <a:ext cx="1472874" cy="1646250"/>
            </a:xfrm>
            <a:custGeom>
              <a:avLst/>
              <a:gdLst>
                <a:gd name="connsiteX0" fmla="*/ 344884 w 1472874"/>
                <a:gd name="connsiteY0" fmla="*/ 1586916 h 1646250"/>
                <a:gd name="connsiteX1" fmla="*/ 324787 w 1472874"/>
                <a:gd name="connsiteY1" fmla="*/ 1453413 h 1646250"/>
                <a:gd name="connsiteX2" fmla="*/ 315695 w 1472874"/>
                <a:gd name="connsiteY2" fmla="*/ 1414655 h 1646250"/>
                <a:gd name="connsiteX3" fmla="*/ 264974 w 1472874"/>
                <a:gd name="connsiteY3" fmla="*/ 1243829 h 1646250"/>
                <a:gd name="connsiteX4" fmla="*/ 134343 w 1472874"/>
                <a:gd name="connsiteY4" fmla="*/ 976824 h 1646250"/>
                <a:gd name="connsiteX5" fmla="*/ 11845 w 1472874"/>
                <a:gd name="connsiteY5" fmla="*/ 808869 h 1646250"/>
                <a:gd name="connsiteX6" fmla="*/ 13281 w 1472874"/>
                <a:gd name="connsiteY6" fmla="*/ 762454 h 1646250"/>
                <a:gd name="connsiteX7" fmla="*/ 766446 w 1472874"/>
                <a:gd name="connsiteY7" fmla="*/ 10246 h 1646250"/>
                <a:gd name="connsiteX8" fmla="*/ 803769 w 1472874"/>
                <a:gd name="connsiteY8" fmla="*/ 11682 h 1646250"/>
                <a:gd name="connsiteX9" fmla="*/ 965982 w 1472874"/>
                <a:gd name="connsiteY9" fmla="*/ 208825 h 1646250"/>
                <a:gd name="connsiteX10" fmla="*/ 990385 w 1472874"/>
                <a:gd name="connsiteY10" fmla="*/ 230837 h 1646250"/>
                <a:gd name="connsiteX11" fmla="*/ 1222460 w 1472874"/>
                <a:gd name="connsiteY11" fmla="*/ 621774 h 1646250"/>
                <a:gd name="connsiteX12" fmla="*/ 1283708 w 1472874"/>
                <a:gd name="connsiteY12" fmla="*/ 761497 h 1646250"/>
                <a:gd name="connsiteX13" fmla="*/ 1304284 w 1472874"/>
                <a:gd name="connsiteY13" fmla="*/ 807912 h 1646250"/>
                <a:gd name="connsiteX14" fmla="*/ 1435872 w 1472874"/>
                <a:gd name="connsiteY14" fmla="*/ 1269190 h 1646250"/>
                <a:gd name="connsiteX15" fmla="*/ 1460276 w 1472874"/>
                <a:gd name="connsiteY15" fmla="*/ 1412741 h 1646250"/>
                <a:gd name="connsiteX16" fmla="*/ 1461711 w 1472874"/>
                <a:gd name="connsiteY16" fmla="*/ 1453413 h 1646250"/>
                <a:gd name="connsiteX17" fmla="*/ 1463147 w 1472874"/>
                <a:gd name="connsiteY17" fmla="*/ 1529017 h 1646250"/>
                <a:gd name="connsiteX18" fmla="*/ 1470803 w 1472874"/>
                <a:gd name="connsiteY18" fmla="*/ 1616583 h 1646250"/>
                <a:gd name="connsiteX19" fmla="*/ 1444007 w 1472874"/>
                <a:gd name="connsiteY19" fmla="*/ 1646251 h 1646250"/>
                <a:gd name="connsiteX20" fmla="*/ 975073 w 1472874"/>
                <a:gd name="connsiteY20" fmla="*/ 1646251 h 1646250"/>
                <a:gd name="connsiteX21" fmla="*/ 379336 w 1472874"/>
                <a:gd name="connsiteY21" fmla="*/ 1646251 h 1646250"/>
                <a:gd name="connsiteX22" fmla="*/ 353497 w 1472874"/>
                <a:gd name="connsiteY22" fmla="*/ 1644336 h 1646250"/>
                <a:gd name="connsiteX23" fmla="*/ 344884 w 1472874"/>
                <a:gd name="connsiteY23" fmla="*/ 1586916 h 1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72874" h="1646250">
                  <a:moveTo>
                    <a:pt x="344884" y="1586916"/>
                  </a:moveTo>
                  <a:cubicBezTo>
                    <a:pt x="343927" y="1541458"/>
                    <a:pt x="331007" y="1497914"/>
                    <a:pt x="324787" y="1453413"/>
                  </a:cubicBezTo>
                  <a:cubicBezTo>
                    <a:pt x="316652" y="1441929"/>
                    <a:pt x="323351" y="1426617"/>
                    <a:pt x="315695" y="1414655"/>
                  </a:cubicBezTo>
                  <a:cubicBezTo>
                    <a:pt x="302297" y="1356756"/>
                    <a:pt x="286028" y="1299814"/>
                    <a:pt x="264974" y="1243829"/>
                  </a:cubicBezTo>
                  <a:cubicBezTo>
                    <a:pt x="230043" y="1150999"/>
                    <a:pt x="186978" y="1061519"/>
                    <a:pt x="134343" y="976824"/>
                  </a:cubicBezTo>
                  <a:cubicBezTo>
                    <a:pt x="97498" y="917968"/>
                    <a:pt x="58739" y="860069"/>
                    <a:pt x="11845" y="808869"/>
                  </a:cubicBezTo>
                  <a:cubicBezTo>
                    <a:pt x="-3945" y="791643"/>
                    <a:pt x="-4424" y="780637"/>
                    <a:pt x="13281" y="762454"/>
                  </a:cubicBezTo>
                  <a:cubicBezTo>
                    <a:pt x="265452" y="512675"/>
                    <a:pt x="516188" y="261461"/>
                    <a:pt x="766446" y="10246"/>
                  </a:cubicBezTo>
                  <a:cubicBezTo>
                    <a:pt x="780801" y="-4109"/>
                    <a:pt x="790371" y="-3152"/>
                    <a:pt x="803769" y="11682"/>
                  </a:cubicBezTo>
                  <a:cubicBezTo>
                    <a:pt x="860233" y="75323"/>
                    <a:pt x="913346" y="141835"/>
                    <a:pt x="965982" y="208825"/>
                  </a:cubicBezTo>
                  <a:cubicBezTo>
                    <a:pt x="975073" y="215046"/>
                    <a:pt x="984165" y="221267"/>
                    <a:pt x="990385" y="230837"/>
                  </a:cubicBezTo>
                  <a:cubicBezTo>
                    <a:pt x="1077952" y="355248"/>
                    <a:pt x="1156426" y="484922"/>
                    <a:pt x="1222460" y="621774"/>
                  </a:cubicBezTo>
                  <a:cubicBezTo>
                    <a:pt x="1244471" y="667710"/>
                    <a:pt x="1266003" y="713647"/>
                    <a:pt x="1283708" y="761497"/>
                  </a:cubicBezTo>
                  <a:cubicBezTo>
                    <a:pt x="1290886" y="776809"/>
                    <a:pt x="1296149" y="793078"/>
                    <a:pt x="1304284" y="807912"/>
                  </a:cubicBezTo>
                  <a:cubicBezTo>
                    <a:pt x="1360747" y="958162"/>
                    <a:pt x="1408119" y="1110805"/>
                    <a:pt x="1435872" y="1269190"/>
                  </a:cubicBezTo>
                  <a:cubicBezTo>
                    <a:pt x="1444485" y="1317040"/>
                    <a:pt x="1450227" y="1365369"/>
                    <a:pt x="1460276" y="1412741"/>
                  </a:cubicBezTo>
                  <a:cubicBezTo>
                    <a:pt x="1463147" y="1426139"/>
                    <a:pt x="1464104" y="1440015"/>
                    <a:pt x="1461711" y="1453413"/>
                  </a:cubicBezTo>
                  <a:cubicBezTo>
                    <a:pt x="1457405" y="1478774"/>
                    <a:pt x="1458362" y="1504135"/>
                    <a:pt x="1463147" y="1529017"/>
                  </a:cubicBezTo>
                  <a:cubicBezTo>
                    <a:pt x="1466018" y="1558206"/>
                    <a:pt x="1465061" y="1587395"/>
                    <a:pt x="1470803" y="1616583"/>
                  </a:cubicBezTo>
                  <a:cubicBezTo>
                    <a:pt x="1476066" y="1644336"/>
                    <a:pt x="1472717" y="1646251"/>
                    <a:pt x="1444007" y="1646251"/>
                  </a:cubicBezTo>
                  <a:cubicBezTo>
                    <a:pt x="1287536" y="1646251"/>
                    <a:pt x="1131544" y="1646251"/>
                    <a:pt x="975073" y="1646251"/>
                  </a:cubicBezTo>
                  <a:cubicBezTo>
                    <a:pt x="776494" y="1646251"/>
                    <a:pt x="577915" y="1646251"/>
                    <a:pt x="379336" y="1646251"/>
                  </a:cubicBezTo>
                  <a:cubicBezTo>
                    <a:pt x="370723" y="1646251"/>
                    <a:pt x="362110" y="1644815"/>
                    <a:pt x="353497" y="1644336"/>
                  </a:cubicBezTo>
                  <a:cubicBezTo>
                    <a:pt x="342970" y="1626632"/>
                    <a:pt x="354454" y="1605099"/>
                    <a:pt x="344884" y="1586916"/>
                  </a:cubicBezTo>
                  <a:close/>
                </a:path>
              </a:pathLst>
            </a:custGeom>
            <a:solidFill>
              <a:schemeClr val="accent4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Trapezoid 24">
            <a:extLst>
              <a:ext uri="{FF2B5EF4-FFF2-40B4-BE49-F238E27FC236}">
                <a16:creationId xmlns:a16="http://schemas.microsoft.com/office/drawing/2014/main" id="{4D1F2B70-3483-43EB-A5B9-48B6586978F0}"/>
              </a:ext>
            </a:extLst>
          </p:cNvPr>
          <p:cNvSpPr>
            <a:spLocks noChangeAspect="1"/>
          </p:cNvSpPr>
          <p:nvPr/>
        </p:nvSpPr>
        <p:spPr>
          <a:xfrm rot="8369018">
            <a:off x="4215200" y="4240285"/>
            <a:ext cx="410470" cy="41438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5181842" y="3344945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B102FE8-BA0E-4EB0-A64D-84549CB4AF46}"/>
              </a:ext>
            </a:extLst>
          </p:cNvPr>
          <p:cNvSpPr/>
          <p:nvPr/>
        </p:nvSpPr>
        <p:spPr>
          <a:xfrm rot="5400000">
            <a:off x="7642674" y="4398956"/>
            <a:ext cx="286823" cy="287246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6" name="Frame 1">
            <a:extLst>
              <a:ext uri="{FF2B5EF4-FFF2-40B4-BE49-F238E27FC236}">
                <a16:creationId xmlns:a16="http://schemas.microsoft.com/office/drawing/2014/main" id="{2873BB4A-2BC0-4838-933B-88BDAD00D332}"/>
              </a:ext>
            </a:extLst>
          </p:cNvPr>
          <p:cNvSpPr/>
          <p:nvPr/>
        </p:nvSpPr>
        <p:spPr>
          <a:xfrm>
            <a:off x="6672946" y="3310564"/>
            <a:ext cx="298742" cy="40363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1FC98A-7B2D-4369-BE0E-3DC2C283A0E0}"/>
              </a:ext>
            </a:extLst>
          </p:cNvPr>
          <p:cNvGrpSpPr/>
          <p:nvPr/>
        </p:nvGrpSpPr>
        <p:grpSpPr>
          <a:xfrm>
            <a:off x="8494037" y="1733806"/>
            <a:ext cx="2968685" cy="923330"/>
            <a:chOff x="3017859" y="4283314"/>
            <a:chExt cx="2579765" cy="92332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C86448-D2FC-424C-B51A-6241BECE9AEC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3669D6A-C0BA-4170-A95C-5ADED6B3A867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CEA9586-67CE-417C-A1F7-9A71B0E26045}"/>
              </a:ext>
            </a:extLst>
          </p:cNvPr>
          <p:cNvGrpSpPr/>
          <p:nvPr/>
        </p:nvGrpSpPr>
        <p:grpSpPr>
          <a:xfrm>
            <a:off x="729279" y="1733806"/>
            <a:ext cx="2968685" cy="923330"/>
            <a:chOff x="3017859" y="4283314"/>
            <a:chExt cx="2579765" cy="92332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F91D073-E2F7-40C8-B1C2-22F8A94AD0FB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1C42820-AD5C-4D83-A164-79FEC6437A00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8E527C-EA0A-4287-B12D-E0988BEF2A26}"/>
              </a:ext>
            </a:extLst>
          </p:cNvPr>
          <p:cNvGrpSpPr/>
          <p:nvPr/>
        </p:nvGrpSpPr>
        <p:grpSpPr>
          <a:xfrm>
            <a:off x="8918425" y="4679192"/>
            <a:ext cx="2968685" cy="923330"/>
            <a:chOff x="3017859" y="4283314"/>
            <a:chExt cx="2579765" cy="92332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4E3864B-80BE-45A4-9174-56554A9D2D70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D07816-B54F-4C52-A420-B8A08E99C030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51DF4C9-B68B-47C2-8B16-BA1FA5C1E019}"/>
              </a:ext>
            </a:extLst>
          </p:cNvPr>
          <p:cNvGrpSpPr/>
          <p:nvPr/>
        </p:nvGrpSpPr>
        <p:grpSpPr>
          <a:xfrm>
            <a:off x="304891" y="4679192"/>
            <a:ext cx="2968685" cy="923330"/>
            <a:chOff x="3017859" y="4283314"/>
            <a:chExt cx="2579765" cy="92332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0A4E9EA-111B-4E0E-A344-F9705CBDE1B9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7223765-ED79-4C8E-85AE-E6B1B9015922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2" name="Graphic 3">
            <a:extLst>
              <a:ext uri="{FF2B5EF4-FFF2-40B4-BE49-F238E27FC236}">
                <a16:creationId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5592267" y="5285235"/>
            <a:ext cx="3319894" cy="1207409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4443686" y="5195649"/>
            <a:ext cx="1183662" cy="1040677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D59553-A039-471C-AE26-F96ADECAB6CF}"/>
              </a:ext>
            </a:extLst>
          </p:cNvPr>
          <p:cNvGrpSpPr/>
          <p:nvPr/>
        </p:nvGrpSpPr>
        <p:grpSpPr>
          <a:xfrm>
            <a:off x="668085" y="2077401"/>
            <a:ext cx="4701308" cy="3689499"/>
            <a:chOff x="668085" y="2077401"/>
            <a:chExt cx="4701308" cy="3689499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51AE6B3-E184-44A5-BDD7-FD4611BA780A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480DBFD-B6D4-420D-95A4-9DD9E200101D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94CA47E-15C9-45B7-9685-1DD17B02D1DB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8CFA59E0-877E-4828-8E8F-D9749F56B681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:a16="http://schemas.microsoft.com/office/drawing/2014/main" id="{C067EB7C-7925-4A0A-8C7D-4F28711D249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79EE6A1-8171-4DFB-AABD-9E9CA0B26E0D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18">
                  <a:extLst>
                    <a:ext uri="{FF2B5EF4-FFF2-40B4-BE49-F238E27FC236}">
                      <a16:creationId xmlns:a16="http://schemas.microsoft.com/office/drawing/2014/main" id="{EDBF89F9-BAE3-4F56-AD8E-8228F08B05E8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5" name="Freeform 19">
                  <a:extLst>
                    <a:ext uri="{FF2B5EF4-FFF2-40B4-BE49-F238E27FC236}">
                      <a16:creationId xmlns:a16="http://schemas.microsoft.com/office/drawing/2014/main" id="{52AC83ED-6081-44AB-AE10-D94D76014E8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672A13F-8FB6-452C-90A9-9E1404B1DB7F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Freeform 21">
                  <a:extLst>
                    <a:ext uri="{FF2B5EF4-FFF2-40B4-BE49-F238E27FC236}">
                      <a16:creationId xmlns:a16="http://schemas.microsoft.com/office/drawing/2014/main" id="{EA8532AC-8DFF-4DE3-A652-7810AC0B6027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3" name="Rectangle 22">
                  <a:extLst>
                    <a:ext uri="{FF2B5EF4-FFF2-40B4-BE49-F238E27FC236}">
                      <a16:creationId xmlns:a16="http://schemas.microsoft.com/office/drawing/2014/main" id="{BF033FB8-301F-4737-A1A1-F8EEAB2A337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D6F8D50-52F5-4102-B5DD-5834564E86E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id="{5F3DC716-76B9-455D-BE45-C99D9E48B53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1" name="Rectangle 22">
                  <a:extLst>
                    <a:ext uri="{FF2B5EF4-FFF2-40B4-BE49-F238E27FC236}">
                      <a16:creationId xmlns:a16="http://schemas.microsoft.com/office/drawing/2014/main" id="{38EF642D-56BE-4E6D-A977-BBCCF9C73E4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0757341-3EF7-412E-A2DC-1324573192D9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8" name="Freeform 27">
                  <a:extLst>
                    <a:ext uri="{FF2B5EF4-FFF2-40B4-BE49-F238E27FC236}">
                      <a16:creationId xmlns:a16="http://schemas.microsoft.com/office/drawing/2014/main" id="{DF03E9CA-4223-4A49-B27F-8970C5CA10F4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9" name="Freeform 28">
                  <a:extLst>
                    <a:ext uri="{FF2B5EF4-FFF2-40B4-BE49-F238E27FC236}">
                      <a16:creationId xmlns:a16="http://schemas.microsoft.com/office/drawing/2014/main" id="{FA682260-64ED-4EBF-BB39-C2BC429B7AB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6F85BB2-FB72-4106-A80E-8EC54D4E390F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28B84F7-E38C-4C45-97DF-B9E211E8B4F8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83E431-7DD8-4474-A7EC-8E58A4178F20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F11E029-EE4E-47A8-A49D-2624DDFB95CC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F375085-4E9E-4CD4-B48E-19513A46CF85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5FB91B80-9011-453D-A115-78BA400A6D83}"/>
              </a:ext>
            </a:extLst>
          </p:cNvPr>
          <p:cNvSpPr/>
          <p:nvPr/>
        </p:nvSpPr>
        <p:spPr>
          <a:xfrm>
            <a:off x="6183923" y="1883120"/>
            <a:ext cx="191260" cy="1912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56274B4-2BA8-4E38-8AB1-655EFF18FA6E}"/>
              </a:ext>
            </a:extLst>
          </p:cNvPr>
          <p:cNvSpPr/>
          <p:nvPr/>
        </p:nvSpPr>
        <p:spPr>
          <a:xfrm>
            <a:off x="6183923" y="2377736"/>
            <a:ext cx="191260" cy="1912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4B41EE-3F20-4379-97E4-C6CAD47D82C0}"/>
              </a:ext>
            </a:extLst>
          </p:cNvPr>
          <p:cNvSpPr/>
          <p:nvPr/>
        </p:nvSpPr>
        <p:spPr>
          <a:xfrm>
            <a:off x="6183923" y="2872352"/>
            <a:ext cx="191260" cy="1912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F7574D0-B304-4C2D-A4AC-F86578B976A3}"/>
              </a:ext>
            </a:extLst>
          </p:cNvPr>
          <p:cNvSpPr/>
          <p:nvPr/>
        </p:nvSpPr>
        <p:spPr>
          <a:xfrm>
            <a:off x="6183923" y="3366969"/>
            <a:ext cx="191260" cy="1912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AB79797-DA5A-4C26-B77F-3BA37128790D}"/>
              </a:ext>
            </a:extLst>
          </p:cNvPr>
          <p:cNvSpPr txBox="1"/>
          <p:nvPr/>
        </p:nvSpPr>
        <p:spPr>
          <a:xfrm>
            <a:off x="6362995" y="1831197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C4D0B4-AB7C-4C23-8B94-C9040B20AB43}"/>
              </a:ext>
            </a:extLst>
          </p:cNvPr>
          <p:cNvSpPr txBox="1"/>
          <p:nvPr/>
        </p:nvSpPr>
        <p:spPr>
          <a:xfrm>
            <a:off x="6362995" y="2325813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4651572-5066-4E10-8E7C-54B23D3BA4A6}"/>
              </a:ext>
            </a:extLst>
          </p:cNvPr>
          <p:cNvSpPr txBox="1"/>
          <p:nvPr/>
        </p:nvSpPr>
        <p:spPr>
          <a:xfrm>
            <a:off x="6362995" y="2820429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ED137DE-A845-4EB4-81BC-295C93332302}"/>
              </a:ext>
            </a:extLst>
          </p:cNvPr>
          <p:cNvSpPr txBox="1"/>
          <p:nvPr/>
        </p:nvSpPr>
        <p:spPr>
          <a:xfrm>
            <a:off x="6362995" y="3315046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D60E49-43EE-4B8E-9016-2A50B1554C53}"/>
              </a:ext>
            </a:extLst>
          </p:cNvPr>
          <p:cNvSpPr txBox="1"/>
          <p:nvPr/>
        </p:nvSpPr>
        <p:spPr>
          <a:xfrm>
            <a:off x="6177512" y="3900633"/>
            <a:ext cx="13681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11E6A43-FB7D-4475-A4BF-C5378C28EE2A}"/>
              </a:ext>
            </a:extLst>
          </p:cNvPr>
          <p:cNvSpPr txBox="1"/>
          <p:nvPr/>
        </p:nvSpPr>
        <p:spPr>
          <a:xfrm>
            <a:off x="6289361" y="4670074"/>
            <a:ext cx="517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50D3EBE-50CC-4F9C-89F0-5D5745849822}"/>
              </a:ext>
            </a:extLst>
          </p:cNvPr>
          <p:cNvSpPr txBox="1"/>
          <p:nvPr/>
        </p:nvSpPr>
        <p:spPr>
          <a:xfrm>
            <a:off x="7542999" y="3746838"/>
            <a:ext cx="4082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133" name="그룹 1">
            <a:extLst>
              <a:ext uri="{FF2B5EF4-FFF2-40B4-BE49-F238E27FC236}">
                <a16:creationId xmlns:a16="http://schemas.microsoft.com/office/drawing/2014/main" id="{1C743512-5C70-4676-828D-ED15C53A9B6C}"/>
              </a:ext>
            </a:extLst>
          </p:cNvPr>
          <p:cNvGrpSpPr/>
          <p:nvPr/>
        </p:nvGrpSpPr>
        <p:grpSpPr>
          <a:xfrm>
            <a:off x="6103267" y="5493961"/>
            <a:ext cx="1291681" cy="722105"/>
            <a:chOff x="1326485" y="4687899"/>
            <a:chExt cx="1291681" cy="722105"/>
          </a:xfrm>
        </p:grpSpPr>
        <p:sp>
          <p:nvSpPr>
            <p:cNvPr id="134" name="Round Same Side Corner Rectangle 8">
              <a:extLst>
                <a:ext uri="{FF2B5EF4-FFF2-40B4-BE49-F238E27FC236}">
                  <a16:creationId xmlns:a16="http://schemas.microsoft.com/office/drawing/2014/main" id="{6E46C3F5-E787-4CA4-982C-E98BC522D342}"/>
                </a:ext>
              </a:extLst>
            </p:cNvPr>
            <p:cNvSpPr/>
            <p:nvPr/>
          </p:nvSpPr>
          <p:spPr>
            <a:xfrm flipH="1">
              <a:off x="1326485" y="468789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312C8BB-970F-4D35-B049-E3C83B15C3EF}"/>
                </a:ext>
              </a:extLst>
            </p:cNvPr>
            <p:cNvSpPr txBox="1"/>
            <p:nvPr/>
          </p:nvSpPr>
          <p:spPr>
            <a:xfrm>
              <a:off x="1682062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60%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6" name="그룹 2">
            <a:extLst>
              <a:ext uri="{FF2B5EF4-FFF2-40B4-BE49-F238E27FC236}">
                <a16:creationId xmlns:a16="http://schemas.microsoft.com/office/drawing/2014/main" id="{086D6623-9AE7-47D6-B29A-D9CC31F27EE7}"/>
              </a:ext>
            </a:extLst>
          </p:cNvPr>
          <p:cNvGrpSpPr/>
          <p:nvPr/>
        </p:nvGrpSpPr>
        <p:grpSpPr>
          <a:xfrm>
            <a:off x="9002396" y="5484896"/>
            <a:ext cx="1336251" cy="740235"/>
            <a:chOff x="4063676" y="4678833"/>
            <a:chExt cx="1336251" cy="740235"/>
          </a:xfrm>
        </p:grpSpPr>
        <p:sp>
          <p:nvSpPr>
            <p:cNvPr id="137" name="Round Same Side Corner Rectangle 20">
              <a:extLst>
                <a:ext uri="{FF2B5EF4-FFF2-40B4-BE49-F238E27FC236}">
                  <a16:creationId xmlns:a16="http://schemas.microsoft.com/office/drawing/2014/main" id="{4558BD11-E7C2-49BF-B0A6-0931A4B70207}"/>
                </a:ext>
              </a:extLst>
            </p:cNvPr>
            <p:cNvSpPr/>
            <p:nvPr/>
          </p:nvSpPr>
          <p:spPr>
            <a:xfrm rot="10800000">
              <a:off x="4063676" y="4678833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5BE241-422D-4076-AEC3-AC9084C28EE2}"/>
                </a:ext>
              </a:extLst>
            </p:cNvPr>
            <p:cNvSpPr txBox="1"/>
            <p:nvPr/>
          </p:nvSpPr>
          <p:spPr>
            <a:xfrm>
              <a:off x="4463823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40%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5029C28-D882-4EBA-A300-779D2B09A142}"/>
              </a:ext>
            </a:extLst>
          </p:cNvPr>
          <p:cNvSpPr txBox="1"/>
          <p:nvPr/>
        </p:nvSpPr>
        <p:spPr>
          <a:xfrm>
            <a:off x="7373645" y="5439515"/>
            <a:ext cx="1477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48F6CD1-68E1-45B8-ACC1-17F3E568693E}"/>
              </a:ext>
            </a:extLst>
          </p:cNvPr>
          <p:cNvSpPr txBox="1"/>
          <p:nvPr/>
        </p:nvSpPr>
        <p:spPr>
          <a:xfrm>
            <a:off x="10237407" y="5439515"/>
            <a:ext cx="1477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E56168-ABA9-4CA8-BFA4-75D55D3B4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Mobile Infographic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F4CDB-1D72-4C20-8F6D-BDF5E630EF6D}"/>
              </a:ext>
            </a:extLst>
          </p:cNvPr>
          <p:cNvSpPr/>
          <p:nvPr/>
        </p:nvSpPr>
        <p:spPr>
          <a:xfrm>
            <a:off x="0" y="2462553"/>
            <a:ext cx="694346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E74BE-5E6A-430F-930D-1608D38B7CC8}"/>
              </a:ext>
            </a:extLst>
          </p:cNvPr>
          <p:cNvSpPr txBox="1"/>
          <p:nvPr/>
        </p:nvSpPr>
        <p:spPr>
          <a:xfrm>
            <a:off x="713380" y="2527279"/>
            <a:ext cx="620231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0F515-375C-43E7-B657-9F85FD44CD5D}"/>
              </a:ext>
            </a:extLst>
          </p:cNvPr>
          <p:cNvSpPr txBox="1"/>
          <p:nvPr/>
        </p:nvSpPr>
        <p:spPr>
          <a:xfrm>
            <a:off x="713378" y="3085100"/>
            <a:ext cx="6202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</a:t>
            </a:r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A2905E5C-5D74-4E1D-AB2D-DCA8167F6EDF}"/>
              </a:ext>
            </a:extLst>
          </p:cNvPr>
          <p:cNvSpPr/>
          <p:nvPr/>
        </p:nvSpPr>
        <p:spPr>
          <a:xfrm rot="310011">
            <a:off x="10443946" y="1697940"/>
            <a:ext cx="1048706" cy="787438"/>
          </a:xfrm>
          <a:custGeom>
            <a:avLst/>
            <a:gdLst/>
            <a:ahLst/>
            <a:cxnLst/>
            <a:rect l="l" t="t" r="r" b="b"/>
            <a:pathLst>
              <a:path w="3379769" h="3383677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43EFE5D-2221-45F1-BC2F-F9CD01EAE8E0}"/>
              </a:ext>
            </a:extLst>
          </p:cNvPr>
          <p:cNvSpPr/>
          <p:nvPr/>
        </p:nvSpPr>
        <p:spPr>
          <a:xfrm rot="1114331">
            <a:off x="10900004" y="266572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64B9A6-F8A6-4F13-8219-03039BD924BB}"/>
              </a:ext>
            </a:extLst>
          </p:cNvPr>
          <p:cNvGrpSpPr/>
          <p:nvPr/>
        </p:nvGrpSpPr>
        <p:grpSpPr>
          <a:xfrm rot="19508924">
            <a:off x="9405398" y="1446728"/>
            <a:ext cx="1051344" cy="715676"/>
            <a:chOff x="6936205" y="2105936"/>
            <a:chExt cx="1051344" cy="715676"/>
          </a:xfrm>
          <a:solidFill>
            <a:schemeClr val="accent4"/>
          </a:solidFill>
        </p:grpSpPr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3B4AB0DB-5549-4153-B8F8-A20C74CE2AC1}"/>
                </a:ext>
              </a:extLst>
            </p:cNvPr>
            <p:cNvSpPr/>
            <p:nvPr/>
          </p:nvSpPr>
          <p:spPr>
            <a:xfrm rot="1802267">
              <a:off x="6936205" y="2105936"/>
              <a:ext cx="1051344" cy="534013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41CDFA-63EF-4168-88E7-9B7DA07AA458}"/>
                </a:ext>
              </a:extLst>
            </p:cNvPr>
            <p:cNvSpPr/>
            <p:nvPr/>
          </p:nvSpPr>
          <p:spPr>
            <a:xfrm rot="1802267">
              <a:off x="7415754" y="2668663"/>
              <a:ext cx="138270" cy="82883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63EF7A-057D-4423-8767-F4C6D4E4139D}"/>
                </a:ext>
              </a:extLst>
            </p:cNvPr>
            <p:cNvSpPr/>
            <p:nvPr/>
          </p:nvSpPr>
          <p:spPr>
            <a:xfrm rot="1802267">
              <a:off x="7328019" y="2747505"/>
              <a:ext cx="99123" cy="5941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BE8AF05-123C-4FFF-B826-E4F691DDD2D2}"/>
                </a:ext>
              </a:extLst>
            </p:cNvPr>
            <p:cNvSpPr/>
            <p:nvPr/>
          </p:nvSpPr>
          <p:spPr>
            <a:xfrm rot="1802267">
              <a:off x="7223281" y="2780130"/>
              <a:ext cx="69202" cy="41482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Freeform 31">
            <a:extLst>
              <a:ext uri="{FF2B5EF4-FFF2-40B4-BE49-F238E27FC236}">
                <a16:creationId xmlns:a16="http://schemas.microsoft.com/office/drawing/2014/main" id="{E96B16ED-5B62-44E8-80B4-29FDA3DF194C}"/>
              </a:ext>
            </a:extLst>
          </p:cNvPr>
          <p:cNvSpPr/>
          <p:nvPr/>
        </p:nvSpPr>
        <p:spPr>
          <a:xfrm rot="20895801" flipH="1">
            <a:off x="7585931" y="2318487"/>
            <a:ext cx="980439" cy="691652"/>
          </a:xfrm>
          <a:custGeom>
            <a:avLst/>
            <a:gdLst/>
            <a:ahLst/>
            <a:cxnLst/>
            <a:rect l="l" t="t" r="r" b="b"/>
            <a:pathLst>
              <a:path w="3369265" h="3169133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2700" dirty="0"/>
          </a:p>
        </p:txBody>
      </p:sp>
      <p:sp>
        <p:nvSpPr>
          <p:cNvPr id="18" name="Rounded Rectangle 15">
            <a:extLst>
              <a:ext uri="{FF2B5EF4-FFF2-40B4-BE49-F238E27FC236}">
                <a16:creationId xmlns:a16="http://schemas.microsoft.com/office/drawing/2014/main" id="{26B2346C-5024-487E-8ABD-3EF3D2F796AE}"/>
              </a:ext>
            </a:extLst>
          </p:cNvPr>
          <p:cNvSpPr/>
          <p:nvPr/>
        </p:nvSpPr>
        <p:spPr>
          <a:xfrm rot="20299704" flipH="1">
            <a:off x="7461922" y="3186934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EB4E87DA-CEFB-43F9-B97A-51E607A279EF}"/>
              </a:ext>
            </a:extLst>
          </p:cNvPr>
          <p:cNvSpPr/>
          <p:nvPr/>
        </p:nvSpPr>
        <p:spPr>
          <a:xfrm rot="20299704" flipH="1">
            <a:off x="8327106" y="153464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0EE16-5B1A-4D23-9600-7E49802339E4}"/>
              </a:ext>
            </a:extLst>
          </p:cNvPr>
          <p:cNvGrpSpPr/>
          <p:nvPr/>
        </p:nvGrpSpPr>
        <p:grpSpPr>
          <a:xfrm>
            <a:off x="713378" y="1788840"/>
            <a:ext cx="3131919" cy="567656"/>
            <a:chOff x="6324699" y="2356411"/>
            <a:chExt cx="2736305" cy="5676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1B5DD6-5EB1-431B-B831-D6D58095F564}"/>
                </a:ext>
              </a:extLst>
            </p:cNvPr>
            <p:cNvSpPr txBox="1"/>
            <p:nvPr/>
          </p:nvSpPr>
          <p:spPr>
            <a:xfrm>
              <a:off x="6324700" y="2616290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1B123D-283B-40A4-BA35-8C64526ABD5A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F2E642C6-08ED-41F4-8C3F-49085DC6BC9C}"/>
              </a:ext>
            </a:extLst>
          </p:cNvPr>
          <p:cNvSpPr/>
          <p:nvPr/>
        </p:nvSpPr>
        <p:spPr>
          <a:xfrm>
            <a:off x="8518576" y="164813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ED75D5F5-70BF-4FB2-9BB6-083E61246013}"/>
              </a:ext>
            </a:extLst>
          </p:cNvPr>
          <p:cNvSpPr/>
          <p:nvPr/>
        </p:nvSpPr>
        <p:spPr>
          <a:xfrm>
            <a:off x="7899656" y="2400454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Teardrop 6">
            <a:extLst>
              <a:ext uri="{FF2B5EF4-FFF2-40B4-BE49-F238E27FC236}">
                <a16:creationId xmlns:a16="http://schemas.microsoft.com/office/drawing/2014/main" id="{B1EF141C-2096-4E93-98F2-C74441BE5E47}"/>
              </a:ext>
            </a:extLst>
          </p:cNvPr>
          <p:cNvSpPr/>
          <p:nvPr/>
        </p:nvSpPr>
        <p:spPr>
          <a:xfrm rot="8100000">
            <a:off x="9763500" y="1606073"/>
            <a:ext cx="245027" cy="2450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6642658E-6258-49BB-9649-D5CE23874F56}"/>
              </a:ext>
            </a:extLst>
          </p:cNvPr>
          <p:cNvSpPr>
            <a:spLocks noChangeAspect="1"/>
          </p:cNvSpPr>
          <p:nvPr/>
        </p:nvSpPr>
        <p:spPr>
          <a:xfrm>
            <a:off x="7682054" y="3320192"/>
            <a:ext cx="300658" cy="30316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CCF5A071-3150-4D14-8AF6-50BB103C8415}"/>
              </a:ext>
            </a:extLst>
          </p:cNvPr>
          <p:cNvSpPr/>
          <p:nvPr/>
        </p:nvSpPr>
        <p:spPr>
          <a:xfrm rot="2700000">
            <a:off x="11293389" y="2706066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E48A4C2B-18B2-4376-9489-12E153A9D20B}"/>
              </a:ext>
            </a:extLst>
          </p:cNvPr>
          <p:cNvSpPr/>
          <p:nvPr/>
        </p:nvSpPr>
        <p:spPr>
          <a:xfrm>
            <a:off x="10826653" y="1856729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CA0DBB-F77B-46D0-9638-76243B072A9A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299">
            <a:extLst>
              <a:ext uri="{FF2B5EF4-FFF2-40B4-BE49-F238E27FC236}">
                <a16:creationId xmlns:a16="http://schemas.microsoft.com/office/drawing/2014/main" id="{82CEB01D-E691-4BEE-9215-29AF87913197}"/>
              </a:ext>
            </a:extLst>
          </p:cNvPr>
          <p:cNvGrpSpPr/>
          <p:nvPr/>
        </p:nvGrpSpPr>
        <p:grpSpPr>
          <a:xfrm>
            <a:off x="5734953" y="1359440"/>
            <a:ext cx="5563769" cy="5328515"/>
            <a:chOff x="5671581" y="2568773"/>
            <a:chExt cx="3185568" cy="305087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94912D8-5586-4B38-A549-12FBCA77F61F}"/>
                </a:ext>
              </a:extLst>
            </p:cNvPr>
            <p:cNvSpPr/>
            <p:nvPr/>
          </p:nvSpPr>
          <p:spPr>
            <a:xfrm>
              <a:off x="7086229" y="2833114"/>
              <a:ext cx="803463" cy="419242"/>
            </a:xfrm>
            <a:custGeom>
              <a:avLst/>
              <a:gdLst>
                <a:gd name="connsiteX0" fmla="*/ 803464 w 803463"/>
                <a:gd name="connsiteY0" fmla="*/ 419242 h 419242"/>
                <a:gd name="connsiteX1" fmla="*/ 39735 w 803463"/>
                <a:gd name="connsiteY1" fmla="*/ 419242 h 419242"/>
                <a:gd name="connsiteX2" fmla="*/ 0 w 803463"/>
                <a:gd name="connsiteY2" fmla="*/ 379507 h 419242"/>
                <a:gd name="connsiteX3" fmla="*/ 0 w 803463"/>
                <a:gd name="connsiteY3" fmla="*/ 0 h 419242"/>
                <a:gd name="connsiteX4" fmla="*/ 803464 w 803463"/>
                <a:gd name="connsiteY4" fmla="*/ 0 h 419242"/>
                <a:gd name="connsiteX5" fmla="*/ 803464 w 803463"/>
                <a:gd name="connsiteY5" fmla="*/ 419242 h 4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63" h="419242">
                  <a:moveTo>
                    <a:pt x="803464" y="419242"/>
                  </a:moveTo>
                  <a:lnTo>
                    <a:pt x="39735" y="419242"/>
                  </a:lnTo>
                  <a:cubicBezTo>
                    <a:pt x="17847" y="419242"/>
                    <a:pt x="0" y="401395"/>
                    <a:pt x="0" y="379507"/>
                  </a:cubicBezTo>
                  <a:lnTo>
                    <a:pt x="0" y="0"/>
                  </a:lnTo>
                  <a:lnTo>
                    <a:pt x="803464" y="0"/>
                  </a:lnTo>
                  <a:lnTo>
                    <a:pt x="803464" y="419242"/>
                  </a:ln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5063A2-6E5A-402B-9551-C2642275B6B8}"/>
                </a:ext>
              </a:extLst>
            </p:cNvPr>
            <p:cNvSpPr/>
            <p:nvPr/>
          </p:nvSpPr>
          <p:spPr>
            <a:xfrm>
              <a:off x="6727936" y="2568773"/>
              <a:ext cx="1562813" cy="484906"/>
            </a:xfrm>
            <a:custGeom>
              <a:avLst/>
              <a:gdLst>
                <a:gd name="connsiteX0" fmla="*/ 810198 w 1562813"/>
                <a:gd name="connsiteY0" fmla="*/ 0 h 484906"/>
                <a:gd name="connsiteX1" fmla="*/ 0 w 1562813"/>
                <a:gd name="connsiteY1" fmla="*/ 142441 h 484906"/>
                <a:gd name="connsiteX2" fmla="*/ 851954 w 1562813"/>
                <a:gd name="connsiteY2" fmla="*/ 484907 h 484906"/>
                <a:gd name="connsiteX3" fmla="*/ 1562814 w 1562813"/>
                <a:gd name="connsiteY3" fmla="*/ 125604 h 4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84906">
                  <a:moveTo>
                    <a:pt x="810198" y="0"/>
                  </a:moveTo>
                  <a:lnTo>
                    <a:pt x="0" y="142441"/>
                  </a:lnTo>
                  <a:lnTo>
                    <a:pt x="851954" y="484907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1D222D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2D977C0-4AD2-433B-8924-13AE3E876B4C}"/>
                </a:ext>
              </a:extLst>
            </p:cNvPr>
            <p:cNvSpPr/>
            <p:nvPr/>
          </p:nvSpPr>
          <p:spPr>
            <a:xfrm>
              <a:off x="6727936" y="2568773"/>
              <a:ext cx="1562813" cy="403415"/>
            </a:xfrm>
            <a:custGeom>
              <a:avLst/>
              <a:gdLst>
                <a:gd name="connsiteX0" fmla="*/ 810198 w 1562813"/>
                <a:gd name="connsiteY0" fmla="*/ 0 h 403415"/>
                <a:gd name="connsiteX1" fmla="*/ 0 w 1562813"/>
                <a:gd name="connsiteY1" fmla="*/ 142441 h 403415"/>
                <a:gd name="connsiteX2" fmla="*/ 873506 w 1562813"/>
                <a:gd name="connsiteY2" fmla="*/ 403416 h 403415"/>
                <a:gd name="connsiteX3" fmla="*/ 1562814 w 1562813"/>
                <a:gd name="connsiteY3" fmla="*/ 125604 h 40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03415">
                  <a:moveTo>
                    <a:pt x="810198" y="0"/>
                  </a:moveTo>
                  <a:lnTo>
                    <a:pt x="0" y="142441"/>
                  </a:lnTo>
                  <a:lnTo>
                    <a:pt x="873506" y="403416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33333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19089D-B94E-4FE7-B31A-C5A43AF6A742}"/>
                </a:ext>
              </a:extLst>
            </p:cNvPr>
            <p:cNvSpPr/>
            <p:nvPr/>
          </p:nvSpPr>
          <p:spPr>
            <a:xfrm>
              <a:off x="7095867" y="3238994"/>
              <a:ext cx="802153" cy="970922"/>
            </a:xfrm>
            <a:custGeom>
              <a:avLst/>
              <a:gdLst>
                <a:gd name="connsiteX0" fmla="*/ 801907 w 802153"/>
                <a:gd name="connsiteY0" fmla="*/ 249755 h 970922"/>
                <a:gd name="connsiteX1" fmla="*/ 768233 w 802153"/>
                <a:gd name="connsiteY1" fmla="*/ 215744 h 970922"/>
                <a:gd name="connsiteX2" fmla="*/ 755437 w 802153"/>
                <a:gd name="connsiteY2" fmla="*/ 230897 h 970922"/>
                <a:gd name="connsiteX3" fmla="*/ 744661 w 802153"/>
                <a:gd name="connsiteY3" fmla="*/ 262551 h 970922"/>
                <a:gd name="connsiteX4" fmla="*/ 728834 w 802153"/>
                <a:gd name="connsiteY4" fmla="*/ 271643 h 970922"/>
                <a:gd name="connsiteX5" fmla="*/ 721763 w 802153"/>
                <a:gd name="connsiteY5" fmla="*/ 250091 h 970922"/>
                <a:gd name="connsiteX6" fmla="*/ 727824 w 802153"/>
                <a:gd name="connsiteY6" fmla="*/ 106303 h 970922"/>
                <a:gd name="connsiteX7" fmla="*/ 695497 w 802153"/>
                <a:gd name="connsiteY7" fmla="*/ 11679 h 970922"/>
                <a:gd name="connsiteX8" fmla="*/ 683037 w 802153"/>
                <a:gd name="connsiteY8" fmla="*/ 7301 h 970922"/>
                <a:gd name="connsiteX9" fmla="*/ 131793 w 802153"/>
                <a:gd name="connsiteY9" fmla="*/ 903 h 970922"/>
                <a:gd name="connsiteX10" fmla="*/ 103506 w 802153"/>
                <a:gd name="connsiteY10" fmla="*/ 7638 h 970922"/>
                <a:gd name="connsiteX11" fmla="*/ 77241 w 802153"/>
                <a:gd name="connsiteY11" fmla="*/ 55792 h 970922"/>
                <a:gd name="connsiteX12" fmla="*/ 70843 w 802153"/>
                <a:gd name="connsiteY12" fmla="*/ 130548 h 970922"/>
                <a:gd name="connsiteX13" fmla="*/ 74884 w 802153"/>
                <a:gd name="connsiteY13" fmla="*/ 242683 h 970922"/>
                <a:gd name="connsiteX14" fmla="*/ 66128 w 802153"/>
                <a:gd name="connsiteY14" fmla="*/ 271643 h 970922"/>
                <a:gd name="connsiteX15" fmla="*/ 53332 w 802153"/>
                <a:gd name="connsiteY15" fmla="*/ 263224 h 970922"/>
                <a:gd name="connsiteX16" fmla="*/ 43567 w 802153"/>
                <a:gd name="connsiteY16" fmla="*/ 236285 h 970922"/>
                <a:gd name="connsiteX17" fmla="*/ 31781 w 802153"/>
                <a:gd name="connsiteY17" fmla="*/ 221805 h 970922"/>
                <a:gd name="connsiteX18" fmla="*/ 1474 w 802153"/>
                <a:gd name="connsiteY18" fmla="*/ 240326 h 970922"/>
                <a:gd name="connsiteX19" fmla="*/ 36158 w 802153"/>
                <a:gd name="connsiteY19" fmla="*/ 425197 h 970922"/>
                <a:gd name="connsiteX20" fmla="*/ 59730 w 802153"/>
                <a:gd name="connsiteY20" fmla="*/ 455167 h 970922"/>
                <a:gd name="connsiteX21" fmla="*/ 102833 w 802153"/>
                <a:gd name="connsiteY21" fmla="*/ 527903 h 970922"/>
                <a:gd name="connsiteX22" fmla="*/ 162099 w 802153"/>
                <a:gd name="connsiteY22" fmla="*/ 654180 h 970922"/>
                <a:gd name="connsiteX23" fmla="*/ 170518 w 802153"/>
                <a:gd name="connsiteY23" fmla="*/ 673038 h 970922"/>
                <a:gd name="connsiteX24" fmla="*/ 170518 w 802153"/>
                <a:gd name="connsiteY24" fmla="*/ 777428 h 970922"/>
                <a:gd name="connsiteX25" fmla="*/ 385359 w 802153"/>
                <a:gd name="connsiteY25" fmla="*/ 967349 h 970922"/>
                <a:gd name="connsiteX26" fmla="*/ 405563 w 802153"/>
                <a:gd name="connsiteY26" fmla="*/ 964319 h 970922"/>
                <a:gd name="connsiteX27" fmla="*/ 620067 w 802153"/>
                <a:gd name="connsiteY27" fmla="*/ 778101 h 970922"/>
                <a:gd name="connsiteX28" fmla="*/ 619730 w 802153"/>
                <a:gd name="connsiteY28" fmla="*/ 722539 h 970922"/>
                <a:gd name="connsiteX29" fmla="*/ 650373 w 802153"/>
                <a:gd name="connsiteY29" fmla="*/ 645425 h 970922"/>
                <a:gd name="connsiteX30" fmla="*/ 694487 w 802153"/>
                <a:gd name="connsiteY30" fmla="*/ 560230 h 970922"/>
                <a:gd name="connsiteX31" fmla="*/ 750386 w 802153"/>
                <a:gd name="connsiteY31" fmla="*/ 446075 h 970922"/>
                <a:gd name="connsiteX32" fmla="*/ 775304 w 802153"/>
                <a:gd name="connsiteY32" fmla="*/ 413074 h 970922"/>
                <a:gd name="connsiteX33" fmla="*/ 801907 w 802153"/>
                <a:gd name="connsiteY33" fmla="*/ 249755 h 97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2153" h="970922">
                  <a:moveTo>
                    <a:pt x="801907" y="249755"/>
                  </a:moveTo>
                  <a:cubicBezTo>
                    <a:pt x="801233" y="225173"/>
                    <a:pt x="793152" y="217428"/>
                    <a:pt x="768233" y="215744"/>
                  </a:cubicBezTo>
                  <a:cubicBezTo>
                    <a:pt x="758804" y="216417"/>
                    <a:pt x="757457" y="224499"/>
                    <a:pt x="755437" y="230897"/>
                  </a:cubicBezTo>
                  <a:cubicBezTo>
                    <a:pt x="752069" y="241336"/>
                    <a:pt x="748702" y="252112"/>
                    <a:pt x="744661" y="262551"/>
                  </a:cubicBezTo>
                  <a:cubicBezTo>
                    <a:pt x="741630" y="269622"/>
                    <a:pt x="736579" y="273327"/>
                    <a:pt x="728834" y="271643"/>
                  </a:cubicBezTo>
                  <a:cubicBezTo>
                    <a:pt x="721426" y="269959"/>
                    <a:pt x="721763" y="252785"/>
                    <a:pt x="721763" y="250091"/>
                  </a:cubicBezTo>
                  <a:cubicBezTo>
                    <a:pt x="725130" y="202274"/>
                    <a:pt x="729508" y="154457"/>
                    <a:pt x="727824" y="106303"/>
                  </a:cubicBezTo>
                  <a:cubicBezTo>
                    <a:pt x="726477" y="71956"/>
                    <a:pt x="720416" y="38281"/>
                    <a:pt x="695497" y="11679"/>
                  </a:cubicBezTo>
                  <a:cubicBezTo>
                    <a:pt x="691793" y="8985"/>
                    <a:pt x="687415" y="7301"/>
                    <a:pt x="683037" y="7301"/>
                  </a:cubicBezTo>
                  <a:cubicBezTo>
                    <a:pt x="654414" y="6291"/>
                    <a:pt x="147283" y="3934"/>
                    <a:pt x="131793" y="903"/>
                  </a:cubicBezTo>
                  <a:cubicBezTo>
                    <a:pt x="122027" y="-1117"/>
                    <a:pt x="111588" y="-107"/>
                    <a:pt x="103506" y="7638"/>
                  </a:cubicBezTo>
                  <a:cubicBezTo>
                    <a:pt x="90710" y="21781"/>
                    <a:pt x="82965" y="38281"/>
                    <a:pt x="77241" y="55792"/>
                  </a:cubicBezTo>
                  <a:cubicBezTo>
                    <a:pt x="69159" y="80374"/>
                    <a:pt x="70169" y="105966"/>
                    <a:pt x="70843" y="130548"/>
                  </a:cubicBezTo>
                  <a:cubicBezTo>
                    <a:pt x="71853" y="167927"/>
                    <a:pt x="69159" y="205642"/>
                    <a:pt x="74884" y="242683"/>
                  </a:cubicBezTo>
                  <a:cubicBezTo>
                    <a:pt x="75894" y="248071"/>
                    <a:pt x="73536" y="270969"/>
                    <a:pt x="66128" y="271643"/>
                  </a:cubicBezTo>
                  <a:cubicBezTo>
                    <a:pt x="59393" y="272316"/>
                    <a:pt x="55689" y="268949"/>
                    <a:pt x="53332" y="263224"/>
                  </a:cubicBezTo>
                  <a:cubicBezTo>
                    <a:pt x="49291" y="254469"/>
                    <a:pt x="47271" y="245377"/>
                    <a:pt x="43567" y="236285"/>
                  </a:cubicBezTo>
                  <a:cubicBezTo>
                    <a:pt x="41209" y="230561"/>
                    <a:pt x="40536" y="222816"/>
                    <a:pt x="31781" y="221805"/>
                  </a:cubicBezTo>
                  <a:cubicBezTo>
                    <a:pt x="9219" y="220122"/>
                    <a:pt x="2821" y="223489"/>
                    <a:pt x="1474" y="240326"/>
                  </a:cubicBezTo>
                  <a:cubicBezTo>
                    <a:pt x="-3577" y="304980"/>
                    <a:pt x="3494" y="367614"/>
                    <a:pt x="36158" y="425197"/>
                  </a:cubicBezTo>
                  <a:cubicBezTo>
                    <a:pt x="42220" y="435972"/>
                    <a:pt x="47607" y="448095"/>
                    <a:pt x="59730" y="455167"/>
                  </a:cubicBezTo>
                  <a:cubicBezTo>
                    <a:pt x="87343" y="471330"/>
                    <a:pt x="100812" y="495239"/>
                    <a:pt x="102833" y="527903"/>
                  </a:cubicBezTo>
                  <a:cubicBezTo>
                    <a:pt x="105527" y="577404"/>
                    <a:pt x="122027" y="621853"/>
                    <a:pt x="162099" y="654180"/>
                  </a:cubicBezTo>
                  <a:cubicBezTo>
                    <a:pt x="168161" y="659232"/>
                    <a:pt x="170518" y="664956"/>
                    <a:pt x="170518" y="673038"/>
                  </a:cubicBezTo>
                  <a:cubicBezTo>
                    <a:pt x="170181" y="707722"/>
                    <a:pt x="170518" y="742407"/>
                    <a:pt x="170518" y="777428"/>
                  </a:cubicBezTo>
                  <a:cubicBezTo>
                    <a:pt x="180620" y="796285"/>
                    <a:pt x="367174" y="950512"/>
                    <a:pt x="385359" y="967349"/>
                  </a:cubicBezTo>
                  <a:cubicBezTo>
                    <a:pt x="393104" y="974421"/>
                    <a:pt x="399502" y="969707"/>
                    <a:pt x="405563" y="964319"/>
                  </a:cubicBezTo>
                  <a:cubicBezTo>
                    <a:pt x="428798" y="943441"/>
                    <a:pt x="615353" y="786520"/>
                    <a:pt x="620067" y="778101"/>
                  </a:cubicBezTo>
                  <a:cubicBezTo>
                    <a:pt x="620067" y="759580"/>
                    <a:pt x="621750" y="741060"/>
                    <a:pt x="619730" y="722539"/>
                  </a:cubicBezTo>
                  <a:cubicBezTo>
                    <a:pt x="616363" y="690885"/>
                    <a:pt x="624108" y="666640"/>
                    <a:pt x="650373" y="645425"/>
                  </a:cubicBezTo>
                  <a:cubicBezTo>
                    <a:pt x="676303" y="624547"/>
                    <a:pt x="695497" y="595251"/>
                    <a:pt x="694487" y="560230"/>
                  </a:cubicBezTo>
                  <a:cubicBezTo>
                    <a:pt x="693476" y="511739"/>
                    <a:pt x="714018" y="475371"/>
                    <a:pt x="750386" y="446075"/>
                  </a:cubicBezTo>
                  <a:cubicBezTo>
                    <a:pt x="761498" y="436983"/>
                    <a:pt x="769916" y="426207"/>
                    <a:pt x="775304" y="413074"/>
                  </a:cubicBezTo>
                  <a:cubicBezTo>
                    <a:pt x="796856" y="361216"/>
                    <a:pt x="803591" y="305990"/>
                    <a:pt x="801907" y="249755"/>
                  </a:cubicBezTo>
                  <a:close/>
                </a:path>
              </a:pathLst>
            </a:custGeom>
            <a:solidFill>
              <a:srgbClr val="FDC69A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6AC88A2-A1F2-4A7E-B58B-5507BA86ADD0}"/>
                </a:ext>
              </a:extLst>
            </p:cNvPr>
            <p:cNvSpPr/>
            <p:nvPr/>
          </p:nvSpPr>
          <p:spPr>
            <a:xfrm>
              <a:off x="6364930" y="4179741"/>
              <a:ext cx="2491221" cy="1440441"/>
            </a:xfrm>
            <a:custGeom>
              <a:avLst/>
              <a:gdLst>
                <a:gd name="connsiteX0" fmla="*/ 2431942 w 2491221"/>
                <a:gd name="connsiteY0" fmla="*/ 1045244 h 1440441"/>
                <a:gd name="connsiteX1" fmla="*/ 2260541 w 2491221"/>
                <a:gd name="connsiteY1" fmla="*/ 674829 h 1440441"/>
                <a:gd name="connsiteX2" fmla="*/ 1929188 w 2491221"/>
                <a:gd name="connsiteY2" fmla="*/ 130656 h 1440441"/>
                <a:gd name="connsiteX3" fmla="*/ 1903596 w 2491221"/>
                <a:gd name="connsiteY3" fmla="*/ 110788 h 1440441"/>
                <a:gd name="connsiteX4" fmla="*/ 1650030 w 2491221"/>
                <a:gd name="connsiteY4" fmla="*/ 31317 h 1440441"/>
                <a:gd name="connsiteX5" fmla="*/ 1526446 w 2491221"/>
                <a:gd name="connsiteY5" fmla="*/ 0 h 1440441"/>
                <a:gd name="connsiteX6" fmla="*/ 1534528 w 2491221"/>
                <a:gd name="connsiteY6" fmla="*/ 26603 h 1440441"/>
                <a:gd name="connsiteX7" fmla="*/ 1526109 w 2491221"/>
                <a:gd name="connsiteY7" fmla="*/ 44113 h 1440441"/>
                <a:gd name="connsiteX8" fmla="*/ 1442261 w 2491221"/>
                <a:gd name="connsiteY8" fmla="*/ 69032 h 1440441"/>
                <a:gd name="connsiteX9" fmla="*/ 1431149 w 2491221"/>
                <a:gd name="connsiteY9" fmla="*/ 72736 h 1440441"/>
                <a:gd name="connsiteX10" fmla="*/ 1421720 w 2491221"/>
                <a:gd name="connsiteY10" fmla="*/ 81491 h 1440441"/>
                <a:gd name="connsiteX11" fmla="*/ 1430475 w 2491221"/>
                <a:gd name="connsiteY11" fmla="*/ 90247 h 1440441"/>
                <a:gd name="connsiteX12" fmla="*/ 1443271 w 2491221"/>
                <a:gd name="connsiteY12" fmla="*/ 94287 h 1440441"/>
                <a:gd name="connsiteX13" fmla="*/ 1504895 w 2491221"/>
                <a:gd name="connsiteY13" fmla="*/ 111124 h 1440441"/>
                <a:gd name="connsiteX14" fmla="*/ 1509946 w 2491221"/>
                <a:gd name="connsiteY14" fmla="*/ 127625 h 1440441"/>
                <a:gd name="connsiteX15" fmla="*/ 1457414 w 2491221"/>
                <a:gd name="connsiteY15" fmla="*/ 188912 h 1440441"/>
                <a:gd name="connsiteX16" fmla="*/ 1154348 w 2491221"/>
                <a:gd name="connsiteY16" fmla="*/ 540469 h 1440441"/>
                <a:gd name="connsiteX17" fmla="*/ 1121347 w 2491221"/>
                <a:gd name="connsiteY17" fmla="*/ 541142 h 1440441"/>
                <a:gd name="connsiteX18" fmla="*/ 732411 w 2491221"/>
                <a:gd name="connsiteY18" fmla="*/ 127625 h 1440441"/>
                <a:gd name="connsiteX19" fmla="*/ 737462 w 2491221"/>
                <a:gd name="connsiteY19" fmla="*/ 109441 h 1440441"/>
                <a:gd name="connsiteX20" fmla="*/ 778208 w 2491221"/>
                <a:gd name="connsiteY20" fmla="*/ 94287 h 1440441"/>
                <a:gd name="connsiteX21" fmla="*/ 815923 w 2491221"/>
                <a:gd name="connsiteY21" fmla="*/ 78797 h 1440441"/>
                <a:gd name="connsiteX22" fmla="*/ 795382 w 2491221"/>
                <a:gd name="connsiteY22" fmla="*/ 69032 h 1440441"/>
                <a:gd name="connsiteX23" fmla="*/ 726687 w 2491221"/>
                <a:gd name="connsiteY23" fmla="*/ 46470 h 1440441"/>
                <a:gd name="connsiteX24" fmla="*/ 714901 w 2491221"/>
                <a:gd name="connsiteY24" fmla="*/ 18521 h 1440441"/>
                <a:gd name="connsiteX25" fmla="*/ 714564 w 2491221"/>
                <a:gd name="connsiteY25" fmla="*/ 7408 h 1440441"/>
                <a:gd name="connsiteX26" fmla="*/ 324618 w 2491221"/>
                <a:gd name="connsiteY26" fmla="*/ 119880 h 1440441"/>
                <a:gd name="connsiteX27" fmla="*/ 311148 w 2491221"/>
                <a:gd name="connsiteY27" fmla="*/ 131329 h 1440441"/>
                <a:gd name="connsiteX28" fmla="*/ 232688 w 2491221"/>
                <a:gd name="connsiteY28" fmla="*/ 320241 h 1440441"/>
                <a:gd name="connsiteX29" fmla="*/ 0 w 2491221"/>
                <a:gd name="connsiteY29" fmla="*/ 956344 h 1440441"/>
                <a:gd name="connsiteX30" fmla="*/ 1636897 w 2491221"/>
                <a:gd name="connsiteY30" fmla="*/ 966783 h 1440441"/>
                <a:gd name="connsiteX31" fmla="*/ 1636897 w 2491221"/>
                <a:gd name="connsiteY31" fmla="*/ 968467 h 1440441"/>
                <a:gd name="connsiteX32" fmla="*/ 1643295 w 2491221"/>
                <a:gd name="connsiteY32" fmla="*/ 1258064 h 1440441"/>
                <a:gd name="connsiteX33" fmla="*/ 1674275 w 2491221"/>
                <a:gd name="connsiteY33" fmla="*/ 1256717 h 1440441"/>
                <a:gd name="connsiteX34" fmla="*/ 1687072 w 2491221"/>
                <a:gd name="connsiteY34" fmla="*/ 1268503 h 1440441"/>
                <a:gd name="connsiteX35" fmla="*/ 1702898 w 2491221"/>
                <a:gd name="connsiteY35" fmla="*/ 1294769 h 1440441"/>
                <a:gd name="connsiteX36" fmla="*/ 1954781 w 2491221"/>
                <a:gd name="connsiteY36" fmla="*/ 1376597 h 1440441"/>
                <a:gd name="connsiteX37" fmla="*/ 2491209 w 2491221"/>
                <a:gd name="connsiteY37" fmla="*/ 1437884 h 1440441"/>
                <a:gd name="connsiteX38" fmla="*/ 2431942 w 2491221"/>
                <a:gd name="connsiteY38" fmla="*/ 1045244 h 144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1221" h="1440441">
                  <a:moveTo>
                    <a:pt x="2431942" y="1045244"/>
                  </a:moveTo>
                  <a:cubicBezTo>
                    <a:pt x="2387156" y="916272"/>
                    <a:pt x="2325869" y="794709"/>
                    <a:pt x="2260541" y="674829"/>
                  </a:cubicBezTo>
                  <a:cubicBezTo>
                    <a:pt x="2158845" y="487937"/>
                    <a:pt x="2046711" y="307781"/>
                    <a:pt x="1929188" y="130656"/>
                  </a:cubicBezTo>
                  <a:cubicBezTo>
                    <a:pt x="1922453" y="120553"/>
                    <a:pt x="1914708" y="114829"/>
                    <a:pt x="1903596" y="110788"/>
                  </a:cubicBezTo>
                  <a:cubicBezTo>
                    <a:pt x="1819747" y="82165"/>
                    <a:pt x="1735562" y="54889"/>
                    <a:pt x="1650030" y="31317"/>
                  </a:cubicBezTo>
                  <a:cubicBezTo>
                    <a:pt x="1608948" y="19868"/>
                    <a:pt x="1568539" y="7072"/>
                    <a:pt x="1526446" y="0"/>
                  </a:cubicBezTo>
                  <a:cubicBezTo>
                    <a:pt x="1523415" y="10439"/>
                    <a:pt x="1530487" y="18184"/>
                    <a:pt x="1534528" y="26603"/>
                  </a:cubicBezTo>
                  <a:cubicBezTo>
                    <a:pt x="1539579" y="37041"/>
                    <a:pt x="1537559" y="41756"/>
                    <a:pt x="1526109" y="44113"/>
                  </a:cubicBezTo>
                  <a:cubicBezTo>
                    <a:pt x="1497486" y="50174"/>
                    <a:pt x="1470547" y="61624"/>
                    <a:pt x="1442261" y="69032"/>
                  </a:cubicBezTo>
                  <a:cubicBezTo>
                    <a:pt x="1438557" y="70042"/>
                    <a:pt x="1434516" y="71052"/>
                    <a:pt x="1431149" y="72736"/>
                  </a:cubicBezTo>
                  <a:cubicBezTo>
                    <a:pt x="1427108" y="74420"/>
                    <a:pt x="1422057" y="76777"/>
                    <a:pt x="1421720" y="81491"/>
                  </a:cubicBezTo>
                  <a:cubicBezTo>
                    <a:pt x="1421383" y="86879"/>
                    <a:pt x="1426434" y="88563"/>
                    <a:pt x="1430475" y="90247"/>
                  </a:cubicBezTo>
                  <a:cubicBezTo>
                    <a:pt x="1434516" y="91930"/>
                    <a:pt x="1438894" y="92940"/>
                    <a:pt x="1443271" y="94287"/>
                  </a:cubicBezTo>
                  <a:cubicBezTo>
                    <a:pt x="1463812" y="99339"/>
                    <a:pt x="1484017" y="107084"/>
                    <a:pt x="1504895" y="111124"/>
                  </a:cubicBezTo>
                  <a:cubicBezTo>
                    <a:pt x="1517691" y="113482"/>
                    <a:pt x="1517691" y="118533"/>
                    <a:pt x="1509946" y="127625"/>
                  </a:cubicBezTo>
                  <a:cubicBezTo>
                    <a:pt x="1492435" y="148166"/>
                    <a:pt x="1474925" y="168707"/>
                    <a:pt x="1457414" y="188912"/>
                  </a:cubicBezTo>
                  <a:cubicBezTo>
                    <a:pt x="1356729" y="306434"/>
                    <a:pt x="1254360" y="422610"/>
                    <a:pt x="1154348" y="540469"/>
                  </a:cubicBezTo>
                  <a:cubicBezTo>
                    <a:pt x="1138857" y="558653"/>
                    <a:pt x="1137847" y="558990"/>
                    <a:pt x="1121347" y="541142"/>
                  </a:cubicBezTo>
                  <a:cubicBezTo>
                    <a:pt x="1091040" y="507805"/>
                    <a:pt x="782922" y="181167"/>
                    <a:pt x="732411" y="127625"/>
                  </a:cubicBezTo>
                  <a:cubicBezTo>
                    <a:pt x="721972" y="116512"/>
                    <a:pt x="727023" y="113145"/>
                    <a:pt x="737462" y="109441"/>
                  </a:cubicBezTo>
                  <a:cubicBezTo>
                    <a:pt x="750932" y="104390"/>
                    <a:pt x="765075" y="100012"/>
                    <a:pt x="778208" y="94287"/>
                  </a:cubicBezTo>
                  <a:cubicBezTo>
                    <a:pt x="790331" y="88900"/>
                    <a:pt x="804811" y="88226"/>
                    <a:pt x="815923" y="78797"/>
                  </a:cubicBezTo>
                  <a:cubicBezTo>
                    <a:pt x="809188" y="73073"/>
                    <a:pt x="802117" y="71389"/>
                    <a:pt x="795382" y="69032"/>
                  </a:cubicBezTo>
                  <a:cubicBezTo>
                    <a:pt x="772483" y="61624"/>
                    <a:pt x="749585" y="54215"/>
                    <a:pt x="726687" y="46470"/>
                  </a:cubicBezTo>
                  <a:cubicBezTo>
                    <a:pt x="712207" y="41756"/>
                    <a:pt x="702105" y="35021"/>
                    <a:pt x="714901" y="18521"/>
                  </a:cubicBezTo>
                  <a:cubicBezTo>
                    <a:pt x="717595" y="15153"/>
                    <a:pt x="716921" y="11113"/>
                    <a:pt x="714564" y="7408"/>
                  </a:cubicBezTo>
                  <a:cubicBezTo>
                    <a:pt x="582898" y="39399"/>
                    <a:pt x="453253" y="78461"/>
                    <a:pt x="324618" y="119880"/>
                  </a:cubicBezTo>
                  <a:cubicBezTo>
                    <a:pt x="318557" y="121900"/>
                    <a:pt x="313842" y="124594"/>
                    <a:pt x="311148" y="131329"/>
                  </a:cubicBezTo>
                  <a:cubicBezTo>
                    <a:pt x="285220" y="194299"/>
                    <a:pt x="258954" y="257270"/>
                    <a:pt x="232688" y="320241"/>
                  </a:cubicBezTo>
                  <a:cubicBezTo>
                    <a:pt x="238413" y="325628"/>
                    <a:pt x="0" y="956344"/>
                    <a:pt x="0" y="956344"/>
                  </a:cubicBezTo>
                  <a:cubicBezTo>
                    <a:pt x="0" y="956344"/>
                    <a:pt x="1640938" y="943211"/>
                    <a:pt x="1636897" y="966783"/>
                  </a:cubicBezTo>
                  <a:cubicBezTo>
                    <a:pt x="1636897" y="967457"/>
                    <a:pt x="1636897" y="967793"/>
                    <a:pt x="1636897" y="968467"/>
                  </a:cubicBezTo>
                  <a:cubicBezTo>
                    <a:pt x="1636560" y="1046254"/>
                    <a:pt x="1634540" y="1252003"/>
                    <a:pt x="1643295" y="1258064"/>
                  </a:cubicBezTo>
                  <a:cubicBezTo>
                    <a:pt x="1651377" y="1263788"/>
                    <a:pt x="1663836" y="1258401"/>
                    <a:pt x="1674275" y="1256717"/>
                  </a:cubicBezTo>
                  <a:cubicBezTo>
                    <a:pt x="1684041" y="1255370"/>
                    <a:pt x="1688418" y="1259074"/>
                    <a:pt x="1687072" y="1268503"/>
                  </a:cubicBezTo>
                  <a:cubicBezTo>
                    <a:pt x="1685051" y="1281972"/>
                    <a:pt x="1692459" y="1289381"/>
                    <a:pt x="1702898" y="1294769"/>
                  </a:cubicBezTo>
                  <a:cubicBezTo>
                    <a:pt x="1713000" y="1299820"/>
                    <a:pt x="1879014" y="1359760"/>
                    <a:pt x="1954781" y="1376597"/>
                  </a:cubicBezTo>
                  <a:cubicBezTo>
                    <a:pt x="1997210" y="1386025"/>
                    <a:pt x="2489862" y="1454384"/>
                    <a:pt x="2491209" y="1437884"/>
                  </a:cubicBezTo>
                  <a:cubicBezTo>
                    <a:pt x="2492219" y="1430812"/>
                    <a:pt x="2433963" y="1050968"/>
                    <a:pt x="2431942" y="1045244"/>
                  </a:cubicBez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67EBBE-923B-4A3A-9E95-35861A1C692B}"/>
                </a:ext>
              </a:extLst>
            </p:cNvPr>
            <p:cNvSpPr/>
            <p:nvPr/>
          </p:nvSpPr>
          <p:spPr>
            <a:xfrm>
              <a:off x="7069518" y="4128591"/>
              <a:ext cx="842152" cy="613967"/>
            </a:xfrm>
            <a:custGeom>
              <a:avLst/>
              <a:gdLst>
                <a:gd name="connsiteX0" fmla="*/ 839705 w 842152"/>
                <a:gd name="connsiteY0" fmla="*/ 84823 h 613967"/>
                <a:gd name="connsiteX1" fmla="*/ 795592 w 842152"/>
                <a:gd name="connsiteY1" fmla="*/ 23537 h 613967"/>
                <a:gd name="connsiteX2" fmla="*/ 687162 w 842152"/>
                <a:gd name="connsiteY2" fmla="*/ 5353 h 613967"/>
                <a:gd name="connsiteX3" fmla="*/ 668641 w 842152"/>
                <a:gd name="connsiteY3" fmla="*/ 5016 h 613967"/>
                <a:gd name="connsiteX4" fmla="*/ 658875 w 842152"/>
                <a:gd name="connsiteY4" fmla="*/ 20506 h 613967"/>
                <a:gd name="connsiteX5" fmla="*/ 540006 w 842152"/>
                <a:gd name="connsiteY5" fmla="*/ 257908 h 613967"/>
                <a:gd name="connsiteX6" fmla="*/ 488148 w 842152"/>
                <a:gd name="connsiteY6" fmla="*/ 187866 h 613967"/>
                <a:gd name="connsiteX7" fmla="*/ 427198 w 842152"/>
                <a:gd name="connsiteY7" fmla="*/ 101997 h 613967"/>
                <a:gd name="connsiteX8" fmla="*/ 415075 w 842152"/>
                <a:gd name="connsiteY8" fmla="*/ 101997 h 613967"/>
                <a:gd name="connsiteX9" fmla="*/ 355135 w 842152"/>
                <a:gd name="connsiteY9" fmla="*/ 187530 h 613967"/>
                <a:gd name="connsiteX10" fmla="*/ 353788 w 842152"/>
                <a:gd name="connsiteY10" fmla="*/ 186519 h 613967"/>
                <a:gd name="connsiteX11" fmla="*/ 332910 w 842152"/>
                <a:gd name="connsiteY11" fmla="*/ 207397 h 613967"/>
                <a:gd name="connsiteX12" fmla="*/ 304287 w 842152"/>
                <a:gd name="connsiteY12" fmla="*/ 245449 h 613967"/>
                <a:gd name="connsiteX13" fmla="*/ 297889 w 842152"/>
                <a:gd name="connsiteY13" fmla="*/ 239051 h 613967"/>
                <a:gd name="connsiteX14" fmla="*/ 201918 w 842152"/>
                <a:gd name="connsiteY14" fmla="*/ 64282 h 613967"/>
                <a:gd name="connsiteX15" fmla="*/ 173969 w 842152"/>
                <a:gd name="connsiteY15" fmla="*/ 12761 h 613967"/>
                <a:gd name="connsiteX16" fmla="*/ 148040 w 842152"/>
                <a:gd name="connsiteY16" fmla="*/ 4006 h 613967"/>
                <a:gd name="connsiteX17" fmla="*/ 49374 w 842152"/>
                <a:gd name="connsiteY17" fmla="*/ 23200 h 613967"/>
                <a:gd name="connsiteX18" fmla="*/ 10313 w 842152"/>
                <a:gd name="connsiteY18" fmla="*/ 57884 h 613967"/>
                <a:gd name="connsiteX19" fmla="*/ 26476 w 842152"/>
                <a:gd name="connsiteY19" fmla="*/ 104355 h 613967"/>
                <a:gd name="connsiteX20" fmla="*/ 101906 w 842152"/>
                <a:gd name="connsiteY20" fmla="*/ 129273 h 613967"/>
                <a:gd name="connsiteX21" fmla="*/ 35905 w 842152"/>
                <a:gd name="connsiteY21" fmla="*/ 153182 h 613967"/>
                <a:gd name="connsiteX22" fmla="*/ 27823 w 842152"/>
                <a:gd name="connsiteY22" fmla="*/ 185846 h 613967"/>
                <a:gd name="connsiteX23" fmla="*/ 424504 w 842152"/>
                <a:gd name="connsiteY23" fmla="*/ 608119 h 613967"/>
                <a:gd name="connsiteX24" fmla="*/ 444708 w 842152"/>
                <a:gd name="connsiteY24" fmla="*/ 607109 h 613967"/>
                <a:gd name="connsiteX25" fmla="*/ 812766 w 842152"/>
                <a:gd name="connsiteY25" fmla="*/ 178438 h 613967"/>
                <a:gd name="connsiteX26" fmla="*/ 806705 w 842152"/>
                <a:gd name="connsiteY26" fmla="*/ 157560 h 613967"/>
                <a:gd name="connsiteX27" fmla="*/ 717468 w 842152"/>
                <a:gd name="connsiteY27" fmla="*/ 132977 h 613967"/>
                <a:gd name="connsiteX28" fmla="*/ 832970 w 842152"/>
                <a:gd name="connsiteY28" fmla="*/ 97956 h 613967"/>
                <a:gd name="connsiteX29" fmla="*/ 839705 w 842152"/>
                <a:gd name="connsiteY29" fmla="*/ 84823 h 61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152" h="613967">
                  <a:moveTo>
                    <a:pt x="839705" y="84823"/>
                  </a:moveTo>
                  <a:cubicBezTo>
                    <a:pt x="833307" y="73711"/>
                    <a:pt x="811082" y="26231"/>
                    <a:pt x="795592" y="23537"/>
                  </a:cubicBezTo>
                  <a:cubicBezTo>
                    <a:pt x="759561" y="17475"/>
                    <a:pt x="723193" y="11414"/>
                    <a:pt x="687162" y="5353"/>
                  </a:cubicBezTo>
                  <a:cubicBezTo>
                    <a:pt x="681100" y="-2392"/>
                    <a:pt x="675039" y="-1045"/>
                    <a:pt x="668641" y="5016"/>
                  </a:cubicBezTo>
                  <a:cubicBezTo>
                    <a:pt x="664263" y="9394"/>
                    <a:pt x="661569" y="15118"/>
                    <a:pt x="658875" y="20506"/>
                  </a:cubicBezTo>
                  <a:cubicBezTo>
                    <a:pt x="618466" y="99303"/>
                    <a:pt x="578731" y="178438"/>
                    <a:pt x="540006" y="257908"/>
                  </a:cubicBezTo>
                  <a:cubicBezTo>
                    <a:pt x="522832" y="234673"/>
                    <a:pt x="505658" y="211438"/>
                    <a:pt x="488148" y="187866"/>
                  </a:cubicBezTo>
                  <a:cubicBezTo>
                    <a:pt x="467943" y="159243"/>
                    <a:pt x="447402" y="130620"/>
                    <a:pt x="427198" y="101997"/>
                  </a:cubicBezTo>
                  <a:cubicBezTo>
                    <a:pt x="422820" y="95599"/>
                    <a:pt x="419789" y="95262"/>
                    <a:pt x="415075" y="101997"/>
                  </a:cubicBezTo>
                  <a:cubicBezTo>
                    <a:pt x="395207" y="130620"/>
                    <a:pt x="375003" y="158906"/>
                    <a:pt x="355135" y="187530"/>
                  </a:cubicBezTo>
                  <a:cubicBezTo>
                    <a:pt x="354798" y="187193"/>
                    <a:pt x="354125" y="186856"/>
                    <a:pt x="353788" y="186519"/>
                  </a:cubicBezTo>
                  <a:cubicBezTo>
                    <a:pt x="343012" y="189550"/>
                    <a:pt x="338972" y="199652"/>
                    <a:pt x="332910" y="207397"/>
                  </a:cubicBezTo>
                  <a:cubicBezTo>
                    <a:pt x="323145" y="219857"/>
                    <a:pt x="315063" y="234000"/>
                    <a:pt x="304287" y="245449"/>
                  </a:cubicBezTo>
                  <a:cubicBezTo>
                    <a:pt x="300246" y="244102"/>
                    <a:pt x="299236" y="241408"/>
                    <a:pt x="297889" y="239051"/>
                  </a:cubicBezTo>
                  <a:cubicBezTo>
                    <a:pt x="265562" y="181131"/>
                    <a:pt x="234582" y="122202"/>
                    <a:pt x="201918" y="64282"/>
                  </a:cubicBezTo>
                  <a:cubicBezTo>
                    <a:pt x="192489" y="47109"/>
                    <a:pt x="183734" y="29598"/>
                    <a:pt x="173969" y="12761"/>
                  </a:cubicBezTo>
                  <a:cubicBezTo>
                    <a:pt x="166224" y="-1045"/>
                    <a:pt x="159825" y="-2729"/>
                    <a:pt x="148040" y="4006"/>
                  </a:cubicBezTo>
                  <a:cubicBezTo>
                    <a:pt x="115039" y="10404"/>
                    <a:pt x="82375" y="17475"/>
                    <a:pt x="49374" y="23200"/>
                  </a:cubicBezTo>
                  <a:cubicBezTo>
                    <a:pt x="39609" y="24884"/>
                    <a:pt x="17384" y="45762"/>
                    <a:pt x="10313" y="57884"/>
                  </a:cubicBezTo>
                  <a:cubicBezTo>
                    <a:pt x="-6524" y="86170"/>
                    <a:pt x="-3831" y="93579"/>
                    <a:pt x="26476" y="104355"/>
                  </a:cubicBezTo>
                  <a:cubicBezTo>
                    <a:pt x="30180" y="105701"/>
                    <a:pt x="78671" y="121192"/>
                    <a:pt x="101906" y="129273"/>
                  </a:cubicBezTo>
                  <a:cubicBezTo>
                    <a:pt x="77324" y="136345"/>
                    <a:pt x="56783" y="145437"/>
                    <a:pt x="35905" y="153182"/>
                  </a:cubicBezTo>
                  <a:cubicBezTo>
                    <a:pt x="14690" y="160927"/>
                    <a:pt x="13006" y="169009"/>
                    <a:pt x="27823" y="185846"/>
                  </a:cubicBezTo>
                  <a:cubicBezTo>
                    <a:pt x="72610" y="236357"/>
                    <a:pt x="387799" y="567373"/>
                    <a:pt x="424504" y="608119"/>
                  </a:cubicBezTo>
                  <a:cubicBezTo>
                    <a:pt x="432585" y="616874"/>
                    <a:pt x="438310" y="615190"/>
                    <a:pt x="444708" y="607109"/>
                  </a:cubicBezTo>
                  <a:cubicBezTo>
                    <a:pt x="454137" y="595323"/>
                    <a:pt x="747101" y="255214"/>
                    <a:pt x="812766" y="178438"/>
                  </a:cubicBezTo>
                  <a:cubicBezTo>
                    <a:pt x="826236" y="162611"/>
                    <a:pt x="826572" y="162947"/>
                    <a:pt x="806705" y="157560"/>
                  </a:cubicBezTo>
                  <a:cubicBezTo>
                    <a:pt x="777745" y="149815"/>
                    <a:pt x="749122" y="141733"/>
                    <a:pt x="717468" y="132977"/>
                  </a:cubicBezTo>
                  <a:cubicBezTo>
                    <a:pt x="722519" y="130284"/>
                    <a:pt x="797276" y="107385"/>
                    <a:pt x="832970" y="97956"/>
                  </a:cubicBezTo>
                  <a:cubicBezTo>
                    <a:pt x="842399" y="95599"/>
                    <a:pt x="844420" y="93242"/>
                    <a:pt x="839705" y="84823"/>
                  </a:cubicBezTo>
                  <a:close/>
                </a:path>
              </a:pathLst>
            </a:custGeom>
            <a:solidFill>
              <a:srgbClr val="00000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25FCD4-B220-40C9-83DF-7C217BAF7399}"/>
                </a:ext>
              </a:extLst>
            </p:cNvPr>
            <p:cNvSpPr/>
            <p:nvPr/>
          </p:nvSpPr>
          <p:spPr>
            <a:xfrm>
              <a:off x="5671917" y="4495014"/>
              <a:ext cx="1754756" cy="1067384"/>
            </a:xfrm>
            <a:custGeom>
              <a:avLst/>
              <a:gdLst>
                <a:gd name="connsiteX0" fmla="*/ 1677643 w 1754756"/>
                <a:gd name="connsiteY0" fmla="*/ 88142 h 1067384"/>
                <a:gd name="connsiteX1" fmla="*/ 1677306 w 1754756"/>
                <a:gd name="connsiteY1" fmla="*/ 496609 h 1067384"/>
                <a:gd name="connsiteX2" fmla="*/ 1676969 w 1754756"/>
                <a:gd name="connsiteY2" fmla="*/ 567324 h 1067384"/>
                <a:gd name="connsiteX3" fmla="*/ 1692796 w 1754756"/>
                <a:gd name="connsiteY3" fmla="*/ 583825 h 1067384"/>
                <a:gd name="connsiteX4" fmla="*/ 1754756 w 1754756"/>
                <a:gd name="connsiteY4" fmla="*/ 585845 h 1067384"/>
                <a:gd name="connsiteX5" fmla="*/ 1735562 w 1754756"/>
                <a:gd name="connsiteY5" fmla="*/ 593253 h 1067384"/>
                <a:gd name="connsiteX6" fmla="*/ 1698521 w 1754756"/>
                <a:gd name="connsiteY6" fmla="*/ 593590 h 1067384"/>
                <a:gd name="connsiteX7" fmla="*/ 1684378 w 1754756"/>
                <a:gd name="connsiteY7" fmla="*/ 608070 h 1067384"/>
                <a:gd name="connsiteX8" fmla="*/ 1684378 w 1754756"/>
                <a:gd name="connsiteY8" fmla="*/ 650162 h 1067384"/>
                <a:gd name="connsiteX9" fmla="*/ 1678316 w 1754756"/>
                <a:gd name="connsiteY9" fmla="*/ 670367 h 1067384"/>
                <a:gd name="connsiteX10" fmla="*/ 1677643 w 1754756"/>
                <a:gd name="connsiteY10" fmla="*/ 863993 h 1067384"/>
                <a:gd name="connsiteX11" fmla="*/ 1677643 w 1754756"/>
                <a:gd name="connsiteY11" fmla="*/ 1042465 h 1067384"/>
                <a:gd name="connsiteX12" fmla="*/ 1652387 w 1754756"/>
                <a:gd name="connsiteY12" fmla="*/ 1067384 h 1067384"/>
                <a:gd name="connsiteX13" fmla="*/ 1559783 w 1754756"/>
                <a:gd name="connsiteY13" fmla="*/ 1067384 h 1067384"/>
                <a:gd name="connsiteX14" fmla="*/ 460325 w 1754756"/>
                <a:gd name="connsiteY14" fmla="*/ 1067384 h 1067384"/>
                <a:gd name="connsiteX15" fmla="*/ 16164 w 1754756"/>
                <a:gd name="connsiteY15" fmla="*/ 1067384 h 1067384"/>
                <a:gd name="connsiteX16" fmla="*/ 0 w 1754756"/>
                <a:gd name="connsiteY16" fmla="*/ 1050211 h 1067384"/>
                <a:gd name="connsiteX17" fmla="*/ 0 w 1754756"/>
                <a:gd name="connsiteY17" fmla="*/ 960974 h 1067384"/>
                <a:gd name="connsiteX18" fmla="*/ 0 w 1754756"/>
                <a:gd name="connsiteY18" fmla="*/ 46723 h 1067384"/>
                <a:gd name="connsiteX19" fmla="*/ 39399 w 1754756"/>
                <a:gd name="connsiteY19" fmla="*/ 7324 h 1067384"/>
                <a:gd name="connsiteX20" fmla="*/ 901455 w 1754756"/>
                <a:gd name="connsiteY20" fmla="*/ 7324 h 1067384"/>
                <a:gd name="connsiteX21" fmla="*/ 926374 w 1754756"/>
                <a:gd name="connsiteY21" fmla="*/ 4293 h 1067384"/>
                <a:gd name="connsiteX22" fmla="*/ 949272 w 1754756"/>
                <a:gd name="connsiteY22" fmla="*/ 252 h 1067384"/>
                <a:gd name="connsiteX23" fmla="*/ 1579988 w 1754756"/>
                <a:gd name="connsiteY23" fmla="*/ 252 h 1067384"/>
                <a:gd name="connsiteX24" fmla="*/ 1603560 w 1754756"/>
                <a:gd name="connsiteY24" fmla="*/ 926 h 1067384"/>
                <a:gd name="connsiteX25" fmla="*/ 1660806 w 1754756"/>
                <a:gd name="connsiteY25" fmla="*/ 589 h 1067384"/>
                <a:gd name="connsiteX26" fmla="*/ 1684714 w 1754756"/>
                <a:gd name="connsiteY26" fmla="*/ 24161 h 1067384"/>
                <a:gd name="connsiteX27" fmla="*/ 1684714 w 1754756"/>
                <a:gd name="connsiteY27" fmla="*/ 71305 h 1067384"/>
                <a:gd name="connsiteX28" fmla="*/ 1677643 w 1754756"/>
                <a:gd name="connsiteY28" fmla="*/ 88142 h 106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54756" h="1067384">
                  <a:moveTo>
                    <a:pt x="1677643" y="88142"/>
                  </a:moveTo>
                  <a:cubicBezTo>
                    <a:pt x="1677643" y="224185"/>
                    <a:pt x="1677306" y="360565"/>
                    <a:pt x="1677306" y="496609"/>
                  </a:cubicBezTo>
                  <a:cubicBezTo>
                    <a:pt x="1677306" y="520180"/>
                    <a:pt x="1677979" y="543752"/>
                    <a:pt x="1676969" y="567324"/>
                  </a:cubicBezTo>
                  <a:cubicBezTo>
                    <a:pt x="1676633" y="579447"/>
                    <a:pt x="1680000" y="583825"/>
                    <a:pt x="1692796" y="583825"/>
                  </a:cubicBezTo>
                  <a:cubicBezTo>
                    <a:pt x="1713337" y="583825"/>
                    <a:pt x="1734215" y="581467"/>
                    <a:pt x="1754756" y="585845"/>
                  </a:cubicBezTo>
                  <a:cubicBezTo>
                    <a:pt x="1750042" y="593253"/>
                    <a:pt x="1742634" y="593253"/>
                    <a:pt x="1735562" y="593253"/>
                  </a:cubicBezTo>
                  <a:cubicBezTo>
                    <a:pt x="1723103" y="593590"/>
                    <a:pt x="1710980" y="593253"/>
                    <a:pt x="1698521" y="593590"/>
                  </a:cubicBezTo>
                  <a:cubicBezTo>
                    <a:pt x="1688755" y="593590"/>
                    <a:pt x="1684378" y="598304"/>
                    <a:pt x="1684378" y="608070"/>
                  </a:cubicBezTo>
                  <a:cubicBezTo>
                    <a:pt x="1684378" y="622213"/>
                    <a:pt x="1684378" y="636019"/>
                    <a:pt x="1684378" y="650162"/>
                  </a:cubicBezTo>
                  <a:cubicBezTo>
                    <a:pt x="1684378" y="657571"/>
                    <a:pt x="1684041" y="664642"/>
                    <a:pt x="1678316" y="670367"/>
                  </a:cubicBezTo>
                  <a:cubicBezTo>
                    <a:pt x="1677979" y="735021"/>
                    <a:pt x="1677643" y="799339"/>
                    <a:pt x="1677643" y="863993"/>
                  </a:cubicBezTo>
                  <a:cubicBezTo>
                    <a:pt x="1677643" y="923596"/>
                    <a:pt x="1677643" y="982862"/>
                    <a:pt x="1677643" y="1042465"/>
                  </a:cubicBezTo>
                  <a:cubicBezTo>
                    <a:pt x="1677643" y="1064690"/>
                    <a:pt x="1675286" y="1067384"/>
                    <a:pt x="1652387" y="1067384"/>
                  </a:cubicBezTo>
                  <a:cubicBezTo>
                    <a:pt x="1621407" y="1067384"/>
                    <a:pt x="1590764" y="1067384"/>
                    <a:pt x="1559783" y="1067384"/>
                  </a:cubicBezTo>
                  <a:cubicBezTo>
                    <a:pt x="1193409" y="1067384"/>
                    <a:pt x="826699" y="1067384"/>
                    <a:pt x="460325" y="1067384"/>
                  </a:cubicBezTo>
                  <a:cubicBezTo>
                    <a:pt x="312159" y="1067384"/>
                    <a:pt x="164330" y="1067048"/>
                    <a:pt x="16164" y="1067384"/>
                  </a:cubicBezTo>
                  <a:cubicBezTo>
                    <a:pt x="3031" y="1067384"/>
                    <a:pt x="0" y="1061997"/>
                    <a:pt x="0" y="1050211"/>
                  </a:cubicBezTo>
                  <a:cubicBezTo>
                    <a:pt x="337" y="1020577"/>
                    <a:pt x="0" y="990607"/>
                    <a:pt x="0" y="960974"/>
                  </a:cubicBezTo>
                  <a:cubicBezTo>
                    <a:pt x="0" y="656224"/>
                    <a:pt x="0" y="351473"/>
                    <a:pt x="0" y="46723"/>
                  </a:cubicBezTo>
                  <a:cubicBezTo>
                    <a:pt x="0" y="7324"/>
                    <a:pt x="0" y="7324"/>
                    <a:pt x="39399" y="7324"/>
                  </a:cubicBezTo>
                  <a:cubicBezTo>
                    <a:pt x="326639" y="7324"/>
                    <a:pt x="614215" y="7324"/>
                    <a:pt x="901455" y="7324"/>
                  </a:cubicBezTo>
                  <a:cubicBezTo>
                    <a:pt x="909874" y="7324"/>
                    <a:pt x="918292" y="8334"/>
                    <a:pt x="926374" y="4293"/>
                  </a:cubicBezTo>
                  <a:cubicBezTo>
                    <a:pt x="933445" y="252"/>
                    <a:pt x="941527" y="252"/>
                    <a:pt x="949272" y="252"/>
                  </a:cubicBezTo>
                  <a:cubicBezTo>
                    <a:pt x="1159399" y="252"/>
                    <a:pt x="1369525" y="252"/>
                    <a:pt x="1579988" y="252"/>
                  </a:cubicBezTo>
                  <a:cubicBezTo>
                    <a:pt x="1587733" y="252"/>
                    <a:pt x="1595478" y="1936"/>
                    <a:pt x="1603560" y="926"/>
                  </a:cubicBezTo>
                  <a:cubicBezTo>
                    <a:pt x="1622754" y="-421"/>
                    <a:pt x="1641611" y="-84"/>
                    <a:pt x="1660806" y="589"/>
                  </a:cubicBezTo>
                  <a:cubicBezTo>
                    <a:pt x="1677979" y="1263"/>
                    <a:pt x="1683704" y="7324"/>
                    <a:pt x="1684714" y="24161"/>
                  </a:cubicBezTo>
                  <a:cubicBezTo>
                    <a:pt x="1685388" y="39988"/>
                    <a:pt x="1685051" y="55478"/>
                    <a:pt x="1684714" y="71305"/>
                  </a:cubicBezTo>
                  <a:cubicBezTo>
                    <a:pt x="1683704" y="77703"/>
                    <a:pt x="1683031" y="83764"/>
                    <a:pt x="1677643" y="88142"/>
                  </a:cubicBezTo>
                  <a:close/>
                </a:path>
              </a:pathLst>
            </a:custGeom>
            <a:solidFill>
              <a:srgbClr val="6F717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CB2C319-685F-43F7-B4A4-E5A176633093}"/>
                </a:ext>
              </a:extLst>
            </p:cNvPr>
            <p:cNvSpPr/>
            <p:nvPr/>
          </p:nvSpPr>
          <p:spPr>
            <a:xfrm>
              <a:off x="7095530" y="3239693"/>
              <a:ext cx="414221" cy="800660"/>
            </a:xfrm>
            <a:custGeom>
              <a:avLst/>
              <a:gdLst>
                <a:gd name="connsiteX0" fmla="*/ 162099 w 414221"/>
                <a:gd name="connsiteY0" fmla="*/ 654491 h 800660"/>
                <a:gd name="connsiteX1" fmla="*/ 102833 w 414221"/>
                <a:gd name="connsiteY1" fmla="*/ 528213 h 800660"/>
                <a:gd name="connsiteX2" fmla="*/ 59730 w 414221"/>
                <a:gd name="connsiteY2" fmla="*/ 455477 h 800660"/>
                <a:gd name="connsiteX3" fmla="*/ 36158 w 414221"/>
                <a:gd name="connsiteY3" fmla="*/ 425507 h 800660"/>
                <a:gd name="connsiteX4" fmla="*/ 1474 w 414221"/>
                <a:gd name="connsiteY4" fmla="*/ 240637 h 800660"/>
                <a:gd name="connsiteX5" fmla="*/ 31781 w 414221"/>
                <a:gd name="connsiteY5" fmla="*/ 222116 h 800660"/>
                <a:gd name="connsiteX6" fmla="*/ 43567 w 414221"/>
                <a:gd name="connsiteY6" fmla="*/ 236596 h 800660"/>
                <a:gd name="connsiteX7" fmla="*/ 53332 w 414221"/>
                <a:gd name="connsiteY7" fmla="*/ 263535 h 800660"/>
                <a:gd name="connsiteX8" fmla="*/ 66128 w 414221"/>
                <a:gd name="connsiteY8" fmla="*/ 271954 h 800660"/>
                <a:gd name="connsiteX9" fmla="*/ 74884 w 414221"/>
                <a:gd name="connsiteY9" fmla="*/ 259831 h 800660"/>
                <a:gd name="connsiteX10" fmla="*/ 74884 w 414221"/>
                <a:gd name="connsiteY10" fmla="*/ 242994 h 800660"/>
                <a:gd name="connsiteX11" fmla="*/ 70843 w 414221"/>
                <a:gd name="connsiteY11" fmla="*/ 130859 h 800660"/>
                <a:gd name="connsiteX12" fmla="*/ 77241 w 414221"/>
                <a:gd name="connsiteY12" fmla="*/ 56103 h 800660"/>
                <a:gd name="connsiteX13" fmla="*/ 91721 w 414221"/>
                <a:gd name="connsiteY13" fmla="*/ 6939 h 800660"/>
                <a:gd name="connsiteX14" fmla="*/ 131793 w 414221"/>
                <a:gd name="connsiteY14" fmla="*/ 1214 h 800660"/>
                <a:gd name="connsiteX15" fmla="*/ 178600 w 414221"/>
                <a:gd name="connsiteY15" fmla="*/ 3571 h 800660"/>
                <a:gd name="connsiteX16" fmla="*/ 410614 w 414221"/>
                <a:gd name="connsiteY16" fmla="*/ 6939 h 800660"/>
                <a:gd name="connsiteX17" fmla="*/ 403543 w 414221"/>
                <a:gd name="connsiteY17" fmla="*/ 800300 h 800660"/>
                <a:gd name="connsiteX18" fmla="*/ 279622 w 414221"/>
                <a:gd name="connsiteY18" fmla="*/ 765279 h 800660"/>
                <a:gd name="connsiteX19" fmla="*/ 162099 w 414221"/>
                <a:gd name="connsiteY19" fmla="*/ 654491 h 8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221" h="800660">
                  <a:moveTo>
                    <a:pt x="162099" y="654491"/>
                  </a:moveTo>
                  <a:cubicBezTo>
                    <a:pt x="122027" y="621827"/>
                    <a:pt x="105527" y="577714"/>
                    <a:pt x="102833" y="528213"/>
                  </a:cubicBezTo>
                  <a:cubicBezTo>
                    <a:pt x="100812" y="495550"/>
                    <a:pt x="87343" y="471641"/>
                    <a:pt x="59730" y="455477"/>
                  </a:cubicBezTo>
                  <a:cubicBezTo>
                    <a:pt x="47607" y="448406"/>
                    <a:pt x="42556" y="436283"/>
                    <a:pt x="36158" y="425507"/>
                  </a:cubicBezTo>
                  <a:cubicBezTo>
                    <a:pt x="3494" y="367925"/>
                    <a:pt x="-3577" y="305291"/>
                    <a:pt x="1474" y="240637"/>
                  </a:cubicBezTo>
                  <a:cubicBezTo>
                    <a:pt x="2821" y="223463"/>
                    <a:pt x="8882" y="220432"/>
                    <a:pt x="31781" y="222116"/>
                  </a:cubicBezTo>
                  <a:cubicBezTo>
                    <a:pt x="40536" y="222789"/>
                    <a:pt x="41209" y="230535"/>
                    <a:pt x="43567" y="236596"/>
                  </a:cubicBezTo>
                  <a:cubicBezTo>
                    <a:pt x="47271" y="245351"/>
                    <a:pt x="49291" y="254780"/>
                    <a:pt x="53332" y="263535"/>
                  </a:cubicBezTo>
                  <a:cubicBezTo>
                    <a:pt x="56026" y="269260"/>
                    <a:pt x="59730" y="272627"/>
                    <a:pt x="66128" y="271954"/>
                  </a:cubicBezTo>
                  <a:cubicBezTo>
                    <a:pt x="73537" y="271280"/>
                    <a:pt x="74547" y="265556"/>
                    <a:pt x="74884" y="259831"/>
                  </a:cubicBezTo>
                  <a:cubicBezTo>
                    <a:pt x="75220" y="254106"/>
                    <a:pt x="75557" y="248382"/>
                    <a:pt x="74884" y="242994"/>
                  </a:cubicBezTo>
                  <a:cubicBezTo>
                    <a:pt x="69159" y="205616"/>
                    <a:pt x="72190" y="168237"/>
                    <a:pt x="70843" y="130859"/>
                  </a:cubicBezTo>
                  <a:cubicBezTo>
                    <a:pt x="70169" y="105940"/>
                    <a:pt x="69159" y="80348"/>
                    <a:pt x="77241" y="56103"/>
                  </a:cubicBezTo>
                  <a:cubicBezTo>
                    <a:pt x="82965" y="38592"/>
                    <a:pt x="79261" y="20745"/>
                    <a:pt x="91721" y="6939"/>
                  </a:cubicBezTo>
                  <a:cubicBezTo>
                    <a:pt x="99802" y="-1143"/>
                    <a:pt x="121690" y="-806"/>
                    <a:pt x="131793" y="1214"/>
                  </a:cubicBezTo>
                  <a:cubicBezTo>
                    <a:pt x="147283" y="4245"/>
                    <a:pt x="163110" y="3571"/>
                    <a:pt x="178600" y="3571"/>
                  </a:cubicBezTo>
                  <a:cubicBezTo>
                    <a:pt x="304541" y="3571"/>
                    <a:pt x="416002" y="11316"/>
                    <a:pt x="410614" y="6939"/>
                  </a:cubicBezTo>
                  <a:cubicBezTo>
                    <a:pt x="419369" y="17378"/>
                    <a:pt x="410277" y="799290"/>
                    <a:pt x="403543" y="800300"/>
                  </a:cubicBezTo>
                  <a:cubicBezTo>
                    <a:pt x="346633" y="801984"/>
                    <a:pt x="312959" y="798953"/>
                    <a:pt x="279622" y="765279"/>
                  </a:cubicBezTo>
                  <a:cubicBezTo>
                    <a:pt x="256050" y="740023"/>
                    <a:pt x="168161" y="659542"/>
                    <a:pt x="162099" y="654491"/>
                  </a:cubicBezTo>
                  <a:close/>
                </a:path>
              </a:pathLst>
            </a:custGeom>
            <a:solidFill>
              <a:srgbClr val="EEC8A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54B3F4-467F-4AA7-858C-31548821F017}"/>
                </a:ext>
              </a:extLst>
            </p:cNvPr>
            <p:cNvSpPr/>
            <p:nvPr/>
          </p:nvSpPr>
          <p:spPr>
            <a:xfrm>
              <a:off x="7499073" y="3245568"/>
              <a:ext cx="398610" cy="793450"/>
            </a:xfrm>
            <a:custGeom>
              <a:avLst/>
              <a:gdLst>
                <a:gd name="connsiteX0" fmla="*/ 0 w 398610"/>
                <a:gd name="connsiteY0" fmla="*/ 793415 h 793450"/>
                <a:gd name="connsiteX1" fmla="*/ 7071 w 398610"/>
                <a:gd name="connsiteY1" fmla="*/ 54 h 793450"/>
                <a:gd name="connsiteX2" fmla="*/ 279495 w 398610"/>
                <a:gd name="connsiteY2" fmla="*/ 727 h 793450"/>
                <a:gd name="connsiteX3" fmla="*/ 291954 w 398610"/>
                <a:gd name="connsiteY3" fmla="*/ 5105 h 793450"/>
                <a:gd name="connsiteX4" fmla="*/ 324281 w 398610"/>
                <a:gd name="connsiteY4" fmla="*/ 99729 h 793450"/>
                <a:gd name="connsiteX5" fmla="*/ 318220 w 398610"/>
                <a:gd name="connsiteY5" fmla="*/ 243517 h 793450"/>
                <a:gd name="connsiteX6" fmla="*/ 317883 w 398610"/>
                <a:gd name="connsiteY6" fmla="*/ 251936 h 793450"/>
                <a:gd name="connsiteX7" fmla="*/ 325292 w 398610"/>
                <a:gd name="connsiteY7" fmla="*/ 265406 h 793450"/>
                <a:gd name="connsiteX8" fmla="*/ 341118 w 398610"/>
                <a:gd name="connsiteY8" fmla="*/ 256314 h 793450"/>
                <a:gd name="connsiteX9" fmla="*/ 351894 w 398610"/>
                <a:gd name="connsiteY9" fmla="*/ 224660 h 793450"/>
                <a:gd name="connsiteX10" fmla="*/ 364690 w 398610"/>
                <a:gd name="connsiteY10" fmla="*/ 209507 h 793450"/>
                <a:gd name="connsiteX11" fmla="*/ 398364 w 398610"/>
                <a:gd name="connsiteY11" fmla="*/ 243517 h 793450"/>
                <a:gd name="connsiteX12" fmla="*/ 371425 w 398610"/>
                <a:gd name="connsiteY12" fmla="*/ 407510 h 793450"/>
                <a:gd name="connsiteX13" fmla="*/ 346506 w 398610"/>
                <a:gd name="connsiteY13" fmla="*/ 440511 h 793450"/>
                <a:gd name="connsiteX14" fmla="*/ 290607 w 398610"/>
                <a:gd name="connsiteY14" fmla="*/ 554666 h 793450"/>
                <a:gd name="connsiteX15" fmla="*/ 246494 w 398610"/>
                <a:gd name="connsiteY15" fmla="*/ 639862 h 793450"/>
                <a:gd name="connsiteX16" fmla="*/ 143115 w 398610"/>
                <a:gd name="connsiteY16" fmla="*/ 735833 h 793450"/>
                <a:gd name="connsiteX17" fmla="*/ 77787 w 398610"/>
                <a:gd name="connsiteY17" fmla="*/ 783313 h 793450"/>
                <a:gd name="connsiteX18" fmla="*/ 0 w 398610"/>
                <a:gd name="connsiteY18" fmla="*/ 793415 h 79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610" h="793450">
                  <a:moveTo>
                    <a:pt x="0" y="793415"/>
                  </a:moveTo>
                  <a:cubicBezTo>
                    <a:pt x="0" y="779946"/>
                    <a:pt x="9092" y="37769"/>
                    <a:pt x="7071" y="54"/>
                  </a:cubicBezTo>
                  <a:cubicBezTo>
                    <a:pt x="66338" y="54"/>
                    <a:pt x="251209" y="-283"/>
                    <a:pt x="279495" y="727"/>
                  </a:cubicBezTo>
                  <a:cubicBezTo>
                    <a:pt x="283872" y="727"/>
                    <a:pt x="288250" y="2411"/>
                    <a:pt x="291954" y="5105"/>
                  </a:cubicBezTo>
                  <a:cubicBezTo>
                    <a:pt x="316873" y="31708"/>
                    <a:pt x="322934" y="65382"/>
                    <a:pt x="324281" y="99729"/>
                  </a:cubicBezTo>
                  <a:cubicBezTo>
                    <a:pt x="325965" y="147883"/>
                    <a:pt x="321924" y="195700"/>
                    <a:pt x="318220" y="243517"/>
                  </a:cubicBezTo>
                  <a:cubicBezTo>
                    <a:pt x="317883" y="246211"/>
                    <a:pt x="317883" y="249242"/>
                    <a:pt x="317883" y="251936"/>
                  </a:cubicBezTo>
                  <a:cubicBezTo>
                    <a:pt x="318220" y="257661"/>
                    <a:pt x="317883" y="263722"/>
                    <a:pt x="325292" y="265406"/>
                  </a:cubicBezTo>
                  <a:cubicBezTo>
                    <a:pt x="333037" y="267089"/>
                    <a:pt x="338088" y="263385"/>
                    <a:pt x="341118" y="256314"/>
                  </a:cubicBezTo>
                  <a:cubicBezTo>
                    <a:pt x="345496" y="245875"/>
                    <a:pt x="348527" y="235099"/>
                    <a:pt x="351894" y="224660"/>
                  </a:cubicBezTo>
                  <a:cubicBezTo>
                    <a:pt x="354251" y="217925"/>
                    <a:pt x="355262" y="210180"/>
                    <a:pt x="364690" y="209507"/>
                  </a:cubicBezTo>
                  <a:cubicBezTo>
                    <a:pt x="389609" y="210854"/>
                    <a:pt x="397691" y="218599"/>
                    <a:pt x="398364" y="243517"/>
                  </a:cubicBezTo>
                  <a:cubicBezTo>
                    <a:pt x="400048" y="300090"/>
                    <a:pt x="393313" y="354979"/>
                    <a:pt x="371425" y="407510"/>
                  </a:cubicBezTo>
                  <a:cubicBezTo>
                    <a:pt x="366037" y="420643"/>
                    <a:pt x="357619" y="431419"/>
                    <a:pt x="346506" y="440511"/>
                  </a:cubicBezTo>
                  <a:cubicBezTo>
                    <a:pt x="310138" y="469807"/>
                    <a:pt x="289597" y="506175"/>
                    <a:pt x="290607" y="554666"/>
                  </a:cubicBezTo>
                  <a:cubicBezTo>
                    <a:pt x="291281" y="589687"/>
                    <a:pt x="272087" y="618984"/>
                    <a:pt x="246494" y="639862"/>
                  </a:cubicBezTo>
                  <a:cubicBezTo>
                    <a:pt x="220228" y="661076"/>
                    <a:pt x="154901" y="716638"/>
                    <a:pt x="143115" y="735833"/>
                  </a:cubicBezTo>
                  <a:cubicBezTo>
                    <a:pt x="126951" y="762098"/>
                    <a:pt x="105400" y="772537"/>
                    <a:pt x="77787" y="783313"/>
                  </a:cubicBezTo>
                  <a:cubicBezTo>
                    <a:pt x="55899" y="791732"/>
                    <a:pt x="28286" y="793752"/>
                    <a:pt x="0" y="793415"/>
                  </a:cubicBezTo>
                  <a:close/>
                </a:path>
              </a:pathLst>
            </a:custGeom>
            <a:solidFill>
              <a:srgbClr val="F8CEB2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5C6218-D77B-407F-81FE-325405EEC985}"/>
                </a:ext>
              </a:extLst>
            </p:cNvPr>
            <p:cNvSpPr/>
            <p:nvPr/>
          </p:nvSpPr>
          <p:spPr>
            <a:xfrm>
              <a:off x="7216192" y="4017095"/>
              <a:ext cx="540487" cy="373108"/>
            </a:xfrm>
            <a:custGeom>
              <a:avLst/>
              <a:gdLst>
                <a:gd name="connsiteX0" fmla="*/ 155593 w 540487"/>
                <a:gd name="connsiteY0" fmla="*/ 371088 h 373108"/>
                <a:gd name="connsiteX1" fmla="*/ 21907 w 540487"/>
                <a:gd name="connsiteY1" fmla="*/ 125941 h 373108"/>
                <a:gd name="connsiteX2" fmla="*/ 1366 w 540487"/>
                <a:gd name="connsiteY2" fmla="*/ 115502 h 373108"/>
                <a:gd name="connsiteX3" fmla="*/ 5070 w 540487"/>
                <a:gd name="connsiteY3" fmla="*/ 97318 h 373108"/>
                <a:gd name="connsiteX4" fmla="*/ 49856 w 540487"/>
                <a:gd name="connsiteY4" fmla="*/ 0 h 373108"/>
                <a:gd name="connsiteX5" fmla="*/ 258299 w 540487"/>
                <a:gd name="connsiteY5" fmla="*/ 176452 h 373108"/>
                <a:gd name="connsiteX6" fmla="*/ 286922 w 540487"/>
                <a:gd name="connsiteY6" fmla="*/ 177126 h 373108"/>
                <a:gd name="connsiteX7" fmla="*/ 499405 w 540487"/>
                <a:gd name="connsiteY7" fmla="*/ 337 h 373108"/>
                <a:gd name="connsiteX8" fmla="*/ 540488 w 540487"/>
                <a:gd name="connsiteY8" fmla="*/ 116849 h 373108"/>
                <a:gd name="connsiteX9" fmla="*/ 520283 w 540487"/>
                <a:gd name="connsiteY9" fmla="*/ 129308 h 373108"/>
                <a:gd name="connsiteX10" fmla="*/ 442159 w 540487"/>
                <a:gd name="connsiteY10" fmla="*/ 284209 h 373108"/>
                <a:gd name="connsiteX11" fmla="*/ 399057 w 540487"/>
                <a:gd name="connsiteY11" fmla="*/ 372772 h 373108"/>
                <a:gd name="connsiteX12" fmla="*/ 395689 w 540487"/>
                <a:gd name="connsiteY12" fmla="*/ 373109 h 373108"/>
                <a:gd name="connsiteX13" fmla="*/ 285238 w 540487"/>
                <a:gd name="connsiteY13" fmla="*/ 231004 h 373108"/>
                <a:gd name="connsiteX14" fmla="*/ 264023 w 540487"/>
                <a:gd name="connsiteY14" fmla="*/ 230667 h 373108"/>
                <a:gd name="connsiteX15" fmla="*/ 155593 w 540487"/>
                <a:gd name="connsiteY15" fmla="*/ 371088 h 37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487" h="373108">
                  <a:moveTo>
                    <a:pt x="155593" y="371088"/>
                  </a:moveTo>
                  <a:cubicBezTo>
                    <a:pt x="110470" y="288587"/>
                    <a:pt x="66020" y="207432"/>
                    <a:pt x="21907" y="125941"/>
                  </a:cubicBezTo>
                  <a:cubicBezTo>
                    <a:pt x="16856" y="116512"/>
                    <a:pt x="11805" y="111798"/>
                    <a:pt x="1366" y="115502"/>
                  </a:cubicBezTo>
                  <a:cubicBezTo>
                    <a:pt x="-2339" y="108430"/>
                    <a:pt x="2376" y="103043"/>
                    <a:pt x="5070" y="97318"/>
                  </a:cubicBezTo>
                  <a:cubicBezTo>
                    <a:pt x="19886" y="64991"/>
                    <a:pt x="34703" y="32327"/>
                    <a:pt x="49856" y="0"/>
                  </a:cubicBezTo>
                  <a:cubicBezTo>
                    <a:pt x="69724" y="12123"/>
                    <a:pt x="244492" y="161972"/>
                    <a:pt x="258299" y="176452"/>
                  </a:cubicBezTo>
                  <a:cubicBezTo>
                    <a:pt x="268064" y="186554"/>
                    <a:pt x="276483" y="186554"/>
                    <a:pt x="286922" y="177126"/>
                  </a:cubicBezTo>
                  <a:cubicBezTo>
                    <a:pt x="333392" y="135707"/>
                    <a:pt x="484925" y="3031"/>
                    <a:pt x="499405" y="337"/>
                  </a:cubicBezTo>
                  <a:cubicBezTo>
                    <a:pt x="513212" y="39062"/>
                    <a:pt x="526681" y="78124"/>
                    <a:pt x="540488" y="116849"/>
                  </a:cubicBezTo>
                  <a:cubicBezTo>
                    <a:pt x="526008" y="108767"/>
                    <a:pt x="524324" y="121563"/>
                    <a:pt x="520283" y="129308"/>
                  </a:cubicBezTo>
                  <a:cubicBezTo>
                    <a:pt x="494017" y="180830"/>
                    <a:pt x="468088" y="232351"/>
                    <a:pt x="442159" y="284209"/>
                  </a:cubicBezTo>
                  <a:cubicBezTo>
                    <a:pt x="427343" y="313506"/>
                    <a:pt x="410169" y="341792"/>
                    <a:pt x="399057" y="372772"/>
                  </a:cubicBezTo>
                  <a:cubicBezTo>
                    <a:pt x="399057" y="373109"/>
                    <a:pt x="397036" y="372772"/>
                    <a:pt x="395689" y="373109"/>
                  </a:cubicBezTo>
                  <a:cubicBezTo>
                    <a:pt x="386934" y="373109"/>
                    <a:pt x="302412" y="254913"/>
                    <a:pt x="285238" y="231004"/>
                  </a:cubicBezTo>
                  <a:cubicBezTo>
                    <a:pt x="275473" y="217198"/>
                    <a:pt x="274126" y="217535"/>
                    <a:pt x="264023" y="230667"/>
                  </a:cubicBezTo>
                  <a:cubicBezTo>
                    <a:pt x="250217" y="248515"/>
                    <a:pt x="173440" y="346843"/>
                    <a:pt x="155593" y="3710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804355-D2CF-4EC9-B9BA-115A68774DBD}"/>
                </a:ext>
              </a:extLst>
            </p:cNvPr>
            <p:cNvSpPr/>
            <p:nvPr/>
          </p:nvSpPr>
          <p:spPr>
            <a:xfrm>
              <a:off x="7101731" y="3246632"/>
              <a:ext cx="90667" cy="272678"/>
            </a:xfrm>
            <a:custGeom>
              <a:avLst/>
              <a:gdLst>
                <a:gd name="connsiteX0" fmla="*/ 6049 w 90667"/>
                <a:gd name="connsiteY0" fmla="*/ 59603 h 272678"/>
                <a:gd name="connsiteX1" fmla="*/ 1334 w 90667"/>
                <a:gd name="connsiteY1" fmla="*/ 14817 h 272678"/>
                <a:gd name="connsiteX2" fmla="*/ 5038 w 90667"/>
                <a:gd name="connsiteY2" fmla="*/ 0 h 272678"/>
                <a:gd name="connsiteX3" fmla="*/ 90234 w 90667"/>
                <a:gd name="connsiteY3" fmla="*/ 1010 h 272678"/>
                <a:gd name="connsiteX4" fmla="*/ 70703 w 90667"/>
                <a:gd name="connsiteY4" fmla="*/ 128298 h 272678"/>
                <a:gd name="connsiteX5" fmla="*/ 75754 w 90667"/>
                <a:gd name="connsiteY5" fmla="*/ 256260 h 272678"/>
                <a:gd name="connsiteX6" fmla="*/ 70703 w 90667"/>
                <a:gd name="connsiteY6" fmla="*/ 270740 h 272678"/>
                <a:gd name="connsiteX7" fmla="*/ 41743 w 90667"/>
                <a:gd name="connsiteY7" fmla="*/ 262995 h 272678"/>
                <a:gd name="connsiteX8" fmla="*/ 25580 w 90667"/>
                <a:gd name="connsiteY8" fmla="*/ 215514 h 272678"/>
                <a:gd name="connsiteX9" fmla="*/ 6049 w 90667"/>
                <a:gd name="connsiteY9" fmla="*/ 59603 h 27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67" h="272678">
                  <a:moveTo>
                    <a:pt x="6049" y="59603"/>
                  </a:moveTo>
                  <a:cubicBezTo>
                    <a:pt x="5038" y="37715"/>
                    <a:pt x="661" y="29633"/>
                    <a:pt x="1334" y="14817"/>
                  </a:cubicBezTo>
                  <a:cubicBezTo>
                    <a:pt x="1671" y="6061"/>
                    <a:pt x="-3717" y="337"/>
                    <a:pt x="5038" y="0"/>
                  </a:cubicBezTo>
                  <a:cubicBezTo>
                    <a:pt x="28274" y="0"/>
                    <a:pt x="66999" y="673"/>
                    <a:pt x="90234" y="1010"/>
                  </a:cubicBezTo>
                  <a:cubicBezTo>
                    <a:pt x="94275" y="1010"/>
                    <a:pt x="68682" y="84859"/>
                    <a:pt x="70703" y="128298"/>
                  </a:cubicBezTo>
                  <a:cubicBezTo>
                    <a:pt x="72723" y="170728"/>
                    <a:pt x="74407" y="213494"/>
                    <a:pt x="75754" y="256260"/>
                  </a:cubicBezTo>
                  <a:cubicBezTo>
                    <a:pt x="75754" y="261311"/>
                    <a:pt x="80805" y="271076"/>
                    <a:pt x="70703" y="270740"/>
                  </a:cubicBezTo>
                  <a:cubicBezTo>
                    <a:pt x="60937" y="270403"/>
                    <a:pt x="47468" y="278821"/>
                    <a:pt x="41743" y="262995"/>
                  </a:cubicBezTo>
                  <a:cubicBezTo>
                    <a:pt x="36019" y="247168"/>
                    <a:pt x="30967" y="231341"/>
                    <a:pt x="25580" y="215514"/>
                  </a:cubicBezTo>
                  <a:cubicBezTo>
                    <a:pt x="17835" y="169044"/>
                    <a:pt x="6385" y="65328"/>
                    <a:pt x="6049" y="59603"/>
                  </a:cubicBezTo>
                  <a:close/>
                </a:path>
              </a:pathLst>
            </a:custGeom>
            <a:solidFill>
              <a:srgbClr val="4F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AB4D57-8D78-48E1-8964-BAB1FA81DF69}"/>
                </a:ext>
              </a:extLst>
            </p:cNvPr>
            <p:cNvSpPr/>
            <p:nvPr/>
          </p:nvSpPr>
          <p:spPr>
            <a:xfrm>
              <a:off x="7791027" y="3247183"/>
              <a:ext cx="93277" cy="268431"/>
            </a:xfrm>
            <a:custGeom>
              <a:avLst/>
              <a:gdLst>
                <a:gd name="connsiteX0" fmla="*/ 0 w 93277"/>
                <a:gd name="connsiteY0" fmla="*/ 459 h 268431"/>
                <a:gd name="connsiteX1" fmla="*/ 64654 w 93277"/>
                <a:gd name="connsiteY1" fmla="*/ 2479 h 268431"/>
                <a:gd name="connsiteX2" fmla="*/ 93277 w 93277"/>
                <a:gd name="connsiteY2" fmla="*/ 2479 h 268431"/>
                <a:gd name="connsiteX3" fmla="*/ 73746 w 93277"/>
                <a:gd name="connsiteY3" fmla="*/ 187687 h 268431"/>
                <a:gd name="connsiteX4" fmla="*/ 73073 w 93277"/>
                <a:gd name="connsiteY4" fmla="*/ 204524 h 268431"/>
                <a:gd name="connsiteX5" fmla="*/ 55562 w 93277"/>
                <a:gd name="connsiteY5" fmla="*/ 256719 h 268431"/>
                <a:gd name="connsiteX6" fmla="*/ 26266 w 93277"/>
                <a:gd name="connsiteY6" fmla="*/ 267158 h 268431"/>
                <a:gd name="connsiteX7" fmla="*/ 19868 w 93277"/>
                <a:gd name="connsiteY7" fmla="*/ 250657 h 268431"/>
                <a:gd name="connsiteX8" fmla="*/ 25592 w 93277"/>
                <a:gd name="connsiteY8" fmla="*/ 114951 h 268431"/>
                <a:gd name="connsiteX9" fmla="*/ 0 w 93277"/>
                <a:gd name="connsiteY9" fmla="*/ 459 h 26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77" h="268431">
                  <a:moveTo>
                    <a:pt x="0" y="459"/>
                  </a:moveTo>
                  <a:cubicBezTo>
                    <a:pt x="24919" y="-1562"/>
                    <a:pt x="42766" y="3826"/>
                    <a:pt x="64654" y="2479"/>
                  </a:cubicBezTo>
                  <a:cubicBezTo>
                    <a:pt x="74083" y="1806"/>
                    <a:pt x="83848" y="2479"/>
                    <a:pt x="93277" y="2479"/>
                  </a:cubicBezTo>
                  <a:cubicBezTo>
                    <a:pt x="91257" y="64776"/>
                    <a:pt x="87889" y="126737"/>
                    <a:pt x="73746" y="187687"/>
                  </a:cubicBezTo>
                  <a:cubicBezTo>
                    <a:pt x="72399" y="193075"/>
                    <a:pt x="73073" y="198799"/>
                    <a:pt x="73073" y="204524"/>
                  </a:cubicBezTo>
                  <a:cubicBezTo>
                    <a:pt x="63981" y="220687"/>
                    <a:pt x="61624" y="239208"/>
                    <a:pt x="55562" y="256719"/>
                  </a:cubicBezTo>
                  <a:cubicBezTo>
                    <a:pt x="49501" y="274229"/>
                    <a:pt x="36368" y="266821"/>
                    <a:pt x="26266" y="267158"/>
                  </a:cubicBezTo>
                  <a:cubicBezTo>
                    <a:pt x="13806" y="267158"/>
                    <a:pt x="19868" y="256045"/>
                    <a:pt x="19868" y="250657"/>
                  </a:cubicBezTo>
                  <a:cubicBezTo>
                    <a:pt x="21215" y="205534"/>
                    <a:pt x="23235" y="160074"/>
                    <a:pt x="25592" y="114951"/>
                  </a:cubicBezTo>
                  <a:cubicBezTo>
                    <a:pt x="27613" y="75552"/>
                    <a:pt x="21215" y="33796"/>
                    <a:pt x="0" y="459"/>
                  </a:cubicBezTo>
                  <a:close/>
                </a:path>
              </a:pathLst>
            </a:custGeom>
            <a:solidFill>
              <a:srgbClr val="4E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CD2D64-C544-4902-A401-BF7619FAE391}"/>
                </a:ext>
              </a:extLst>
            </p:cNvPr>
            <p:cNvSpPr/>
            <p:nvPr/>
          </p:nvSpPr>
          <p:spPr>
            <a:xfrm>
              <a:off x="7503435" y="2619681"/>
              <a:ext cx="146970" cy="78970"/>
            </a:xfrm>
            <a:custGeom>
              <a:avLst/>
              <a:gdLst>
                <a:gd name="connsiteX0" fmla="*/ 135385 w 146970"/>
                <a:gd name="connsiteY0" fmla="*/ 21154 h 78970"/>
                <a:gd name="connsiteX1" fmla="*/ 141783 w 146970"/>
                <a:gd name="connsiteY1" fmla="*/ 68298 h 78970"/>
                <a:gd name="connsiteX2" fmla="*/ 13485 w 146970"/>
                <a:gd name="connsiteY2" fmla="*/ 56849 h 78970"/>
                <a:gd name="connsiteX3" fmla="*/ 10117 w 146970"/>
                <a:gd name="connsiteY3" fmla="*/ 12736 h 78970"/>
                <a:gd name="connsiteX4" fmla="*/ 135385 w 146970"/>
                <a:gd name="connsiteY4" fmla="*/ 21154 h 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70" h="78970">
                  <a:moveTo>
                    <a:pt x="135385" y="21154"/>
                  </a:moveTo>
                  <a:cubicBezTo>
                    <a:pt x="149528" y="44726"/>
                    <a:pt x="149528" y="59206"/>
                    <a:pt x="141783" y="68298"/>
                  </a:cubicBezTo>
                  <a:cubicBezTo>
                    <a:pt x="96997" y="85472"/>
                    <a:pt x="54230" y="82104"/>
                    <a:pt x="13485" y="56849"/>
                  </a:cubicBezTo>
                  <a:cubicBezTo>
                    <a:pt x="-3352" y="46410"/>
                    <a:pt x="-4362" y="24522"/>
                    <a:pt x="10117" y="12736"/>
                  </a:cubicBezTo>
                  <a:cubicBezTo>
                    <a:pt x="34363" y="-6795"/>
                    <a:pt x="117538" y="-3765"/>
                    <a:pt x="135385" y="21154"/>
                  </a:cubicBezTo>
                  <a:close/>
                </a:path>
              </a:pathLst>
            </a:custGeom>
            <a:solidFill>
              <a:srgbClr val="1A2125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3A44D56-B1E4-4484-88FB-17B9F4D1AF42}"/>
                </a:ext>
              </a:extLst>
            </p:cNvPr>
            <p:cNvSpPr/>
            <p:nvPr/>
          </p:nvSpPr>
          <p:spPr>
            <a:xfrm>
              <a:off x="5723102" y="4558911"/>
              <a:ext cx="1584365" cy="946241"/>
            </a:xfrm>
            <a:custGeom>
              <a:avLst/>
              <a:gdLst>
                <a:gd name="connsiteX0" fmla="*/ 792014 w 1584365"/>
                <a:gd name="connsiteY0" fmla="*/ 337 h 946241"/>
                <a:gd name="connsiteX1" fmla="*/ 1566518 w 1584365"/>
                <a:gd name="connsiteY1" fmla="*/ 0 h 946241"/>
                <a:gd name="connsiteX2" fmla="*/ 1584366 w 1584365"/>
                <a:gd name="connsiteY2" fmla="*/ 17174 h 946241"/>
                <a:gd name="connsiteX3" fmla="*/ 1584366 w 1584365"/>
                <a:gd name="connsiteY3" fmla="*/ 928058 h 946241"/>
                <a:gd name="connsiteX4" fmla="*/ 1567192 w 1584365"/>
                <a:gd name="connsiteY4" fmla="*/ 946242 h 946241"/>
                <a:gd name="connsiteX5" fmla="*/ 23572 w 1584365"/>
                <a:gd name="connsiteY5" fmla="*/ 945905 h 946241"/>
                <a:gd name="connsiteX6" fmla="*/ 337 w 1584365"/>
                <a:gd name="connsiteY6" fmla="*/ 923007 h 946241"/>
                <a:gd name="connsiteX7" fmla="*/ 0 w 1584365"/>
                <a:gd name="connsiteY7" fmla="*/ 20541 h 946241"/>
                <a:gd name="connsiteX8" fmla="*/ 21551 w 1584365"/>
                <a:gd name="connsiteY8" fmla="*/ 0 h 946241"/>
                <a:gd name="connsiteX9" fmla="*/ 792014 w 1584365"/>
                <a:gd name="connsiteY9" fmla="*/ 337 h 946241"/>
                <a:gd name="connsiteX10" fmla="*/ 792014 w 1584365"/>
                <a:gd name="connsiteY10" fmla="*/ 337 h 94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4365" h="946241">
                  <a:moveTo>
                    <a:pt x="792014" y="337"/>
                  </a:moveTo>
                  <a:cubicBezTo>
                    <a:pt x="1050295" y="337"/>
                    <a:pt x="1308238" y="337"/>
                    <a:pt x="1566518" y="0"/>
                  </a:cubicBezTo>
                  <a:cubicBezTo>
                    <a:pt x="1579988" y="0"/>
                    <a:pt x="1584366" y="2357"/>
                    <a:pt x="1584366" y="17174"/>
                  </a:cubicBezTo>
                  <a:cubicBezTo>
                    <a:pt x="1584029" y="320914"/>
                    <a:pt x="1584029" y="624318"/>
                    <a:pt x="1584366" y="928058"/>
                  </a:cubicBezTo>
                  <a:cubicBezTo>
                    <a:pt x="1584366" y="941191"/>
                    <a:pt x="1582008" y="946242"/>
                    <a:pt x="1567192" y="946242"/>
                  </a:cubicBezTo>
                  <a:cubicBezTo>
                    <a:pt x="1052652" y="945905"/>
                    <a:pt x="538112" y="945905"/>
                    <a:pt x="23572" y="945905"/>
                  </a:cubicBezTo>
                  <a:cubicBezTo>
                    <a:pt x="337" y="945905"/>
                    <a:pt x="337" y="945905"/>
                    <a:pt x="337" y="923007"/>
                  </a:cubicBezTo>
                  <a:cubicBezTo>
                    <a:pt x="337" y="622297"/>
                    <a:pt x="673" y="321588"/>
                    <a:pt x="0" y="20541"/>
                  </a:cubicBezTo>
                  <a:cubicBezTo>
                    <a:pt x="0" y="2694"/>
                    <a:pt x="5388" y="0"/>
                    <a:pt x="21551" y="0"/>
                  </a:cubicBezTo>
                  <a:cubicBezTo>
                    <a:pt x="278148" y="337"/>
                    <a:pt x="535081" y="337"/>
                    <a:pt x="792014" y="337"/>
                  </a:cubicBezTo>
                  <a:cubicBezTo>
                    <a:pt x="792014" y="337"/>
                    <a:pt x="792014" y="337"/>
                    <a:pt x="792014" y="337"/>
                  </a:cubicBezTo>
                  <a:close/>
                </a:path>
              </a:pathLst>
            </a:custGeom>
            <a:solidFill>
              <a:srgbClr val="FEFEF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D290385-9131-41D4-BDAB-277616DCC2D9}"/>
                </a:ext>
              </a:extLst>
            </p:cNvPr>
            <p:cNvSpPr/>
            <p:nvPr/>
          </p:nvSpPr>
          <p:spPr>
            <a:xfrm>
              <a:off x="7423980" y="4226460"/>
              <a:ext cx="134995" cy="392727"/>
            </a:xfrm>
            <a:custGeom>
              <a:avLst/>
              <a:gdLst>
                <a:gd name="connsiteX0" fmla="*/ 0 w 134995"/>
                <a:gd name="connsiteY0" fmla="*/ 91007 h 392727"/>
                <a:gd name="connsiteX1" fmla="*/ 60613 w 134995"/>
                <a:gd name="connsiteY1" fmla="*/ 4802 h 392727"/>
                <a:gd name="connsiteX2" fmla="*/ 72736 w 134995"/>
                <a:gd name="connsiteY2" fmla="*/ 4802 h 392727"/>
                <a:gd name="connsiteX3" fmla="*/ 133686 w 134995"/>
                <a:gd name="connsiteY3" fmla="*/ 90671 h 392727"/>
                <a:gd name="connsiteX4" fmla="*/ 122910 w 134995"/>
                <a:gd name="connsiteY4" fmla="*/ 123335 h 392727"/>
                <a:gd name="connsiteX5" fmla="*/ 115165 w 134995"/>
                <a:gd name="connsiteY5" fmla="*/ 171152 h 392727"/>
                <a:gd name="connsiteX6" fmla="*/ 132002 w 134995"/>
                <a:gd name="connsiteY6" fmla="*/ 237827 h 392727"/>
                <a:gd name="connsiteX7" fmla="*/ 134023 w 134995"/>
                <a:gd name="connsiteY7" fmla="*/ 269143 h 392727"/>
                <a:gd name="connsiteX8" fmla="*/ 73409 w 134995"/>
                <a:gd name="connsiteY8" fmla="*/ 392727 h 392727"/>
                <a:gd name="connsiteX9" fmla="*/ 20204 w 134995"/>
                <a:gd name="connsiteY9" fmla="*/ 296083 h 392727"/>
                <a:gd name="connsiteX10" fmla="*/ 13133 w 134995"/>
                <a:gd name="connsiteY10" fmla="*/ 197081 h 392727"/>
                <a:gd name="connsiteX11" fmla="*/ 6735 w 134995"/>
                <a:gd name="connsiteY11" fmla="*/ 106161 h 392727"/>
                <a:gd name="connsiteX12" fmla="*/ 0 w 134995"/>
                <a:gd name="connsiteY12" fmla="*/ 91007 h 3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95" h="392727">
                  <a:moveTo>
                    <a:pt x="0" y="91007"/>
                  </a:moveTo>
                  <a:cubicBezTo>
                    <a:pt x="20204" y="62385"/>
                    <a:pt x="40409" y="33762"/>
                    <a:pt x="60613" y="4802"/>
                  </a:cubicBezTo>
                  <a:cubicBezTo>
                    <a:pt x="65328" y="-1933"/>
                    <a:pt x="68358" y="-1259"/>
                    <a:pt x="72736" y="4802"/>
                  </a:cubicBezTo>
                  <a:cubicBezTo>
                    <a:pt x="92940" y="33425"/>
                    <a:pt x="113481" y="62048"/>
                    <a:pt x="133686" y="90671"/>
                  </a:cubicBezTo>
                  <a:cubicBezTo>
                    <a:pt x="136380" y="103467"/>
                    <a:pt x="129645" y="113569"/>
                    <a:pt x="122910" y="123335"/>
                  </a:cubicBezTo>
                  <a:cubicBezTo>
                    <a:pt x="112808" y="138151"/>
                    <a:pt x="110451" y="153641"/>
                    <a:pt x="115165" y="171152"/>
                  </a:cubicBezTo>
                  <a:cubicBezTo>
                    <a:pt x="120890" y="193377"/>
                    <a:pt x="126278" y="215602"/>
                    <a:pt x="132002" y="237827"/>
                  </a:cubicBezTo>
                  <a:cubicBezTo>
                    <a:pt x="134696" y="248265"/>
                    <a:pt x="136043" y="258704"/>
                    <a:pt x="134023" y="269143"/>
                  </a:cubicBezTo>
                  <a:cubicBezTo>
                    <a:pt x="116512" y="310226"/>
                    <a:pt x="94961" y="349288"/>
                    <a:pt x="73409" y="392727"/>
                  </a:cubicBezTo>
                  <a:cubicBezTo>
                    <a:pt x="54552" y="358043"/>
                    <a:pt x="40072" y="325379"/>
                    <a:pt x="20204" y="296083"/>
                  </a:cubicBezTo>
                  <a:cubicBezTo>
                    <a:pt x="-2357" y="263082"/>
                    <a:pt x="-5725" y="231765"/>
                    <a:pt x="13133" y="197081"/>
                  </a:cubicBezTo>
                  <a:cubicBezTo>
                    <a:pt x="30307" y="165764"/>
                    <a:pt x="31317" y="135121"/>
                    <a:pt x="6735" y="106161"/>
                  </a:cubicBezTo>
                  <a:cubicBezTo>
                    <a:pt x="3367" y="102120"/>
                    <a:pt x="2357" y="96059"/>
                    <a:pt x="0" y="91007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75F5680-43F9-4817-9A09-212D01D2124D}"/>
                </a:ext>
              </a:extLst>
            </p:cNvPr>
            <p:cNvSpPr/>
            <p:nvPr/>
          </p:nvSpPr>
          <p:spPr>
            <a:xfrm>
              <a:off x="6738039" y="5135280"/>
              <a:ext cx="256933" cy="312963"/>
            </a:xfrm>
            <a:custGeom>
              <a:avLst/>
              <a:gdLst>
                <a:gd name="connsiteX0" fmla="*/ 256933 w 256933"/>
                <a:gd name="connsiteY0" fmla="*/ 280300 h 312963"/>
                <a:gd name="connsiteX1" fmla="*/ 235045 w 256933"/>
                <a:gd name="connsiteY1" fmla="*/ 272218 h 312963"/>
                <a:gd name="connsiteX2" fmla="*/ 203728 w 256933"/>
                <a:gd name="connsiteY2" fmla="*/ 290065 h 312963"/>
                <a:gd name="connsiteX3" fmla="*/ 199687 w 256933"/>
                <a:gd name="connsiteY3" fmla="*/ 310270 h 312963"/>
                <a:gd name="connsiteX4" fmla="*/ 177126 w 256933"/>
                <a:gd name="connsiteY4" fmla="*/ 266830 h 312963"/>
                <a:gd name="connsiteX5" fmla="*/ 153890 w 256933"/>
                <a:gd name="connsiteY5" fmla="*/ 216656 h 312963"/>
                <a:gd name="connsiteX6" fmla="*/ 125604 w 256933"/>
                <a:gd name="connsiteY6" fmla="*/ 198472 h 312963"/>
                <a:gd name="connsiteX7" fmla="*/ 104726 w 256933"/>
                <a:gd name="connsiteY7" fmla="*/ 212278 h 312963"/>
                <a:gd name="connsiteX8" fmla="*/ 57583 w 256933"/>
                <a:gd name="connsiteY8" fmla="*/ 312964 h 312963"/>
                <a:gd name="connsiteX9" fmla="*/ 49838 w 256933"/>
                <a:gd name="connsiteY9" fmla="*/ 275922 h 312963"/>
                <a:gd name="connsiteX10" fmla="*/ 33001 w 256933"/>
                <a:gd name="connsiteY10" fmla="*/ 267504 h 312963"/>
                <a:gd name="connsiteX11" fmla="*/ 0 w 256933"/>
                <a:gd name="connsiteY11" fmla="*/ 280973 h 312963"/>
                <a:gd name="connsiteX12" fmla="*/ 26603 w 256933"/>
                <a:gd name="connsiteY12" fmla="*/ 223391 h 312963"/>
                <a:gd name="connsiteX13" fmla="*/ 48491 w 256933"/>
                <a:gd name="connsiteY13" fmla="*/ 177931 h 312963"/>
                <a:gd name="connsiteX14" fmla="*/ 46807 w 256933"/>
                <a:gd name="connsiteY14" fmla="*/ 156716 h 312963"/>
                <a:gd name="connsiteX15" fmla="*/ 47144 w 256933"/>
                <a:gd name="connsiteY15" fmla="*/ 41887 h 312963"/>
                <a:gd name="connsiteX16" fmla="*/ 155574 w 256933"/>
                <a:gd name="connsiteY16" fmla="*/ 3499 h 312963"/>
                <a:gd name="connsiteX17" fmla="*/ 212147 w 256933"/>
                <a:gd name="connsiteY17" fmla="*/ 153349 h 312963"/>
                <a:gd name="connsiteX18" fmla="*/ 210126 w 256933"/>
                <a:gd name="connsiteY18" fmla="*/ 181972 h 312963"/>
                <a:gd name="connsiteX19" fmla="*/ 256933 w 256933"/>
                <a:gd name="connsiteY19" fmla="*/ 280300 h 3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6933" h="312963">
                  <a:moveTo>
                    <a:pt x="256933" y="280300"/>
                  </a:moveTo>
                  <a:cubicBezTo>
                    <a:pt x="247168" y="276933"/>
                    <a:pt x="241106" y="274575"/>
                    <a:pt x="235045" y="272218"/>
                  </a:cubicBezTo>
                  <a:cubicBezTo>
                    <a:pt x="208443" y="262116"/>
                    <a:pt x="208443" y="262116"/>
                    <a:pt x="203728" y="290065"/>
                  </a:cubicBezTo>
                  <a:cubicBezTo>
                    <a:pt x="202718" y="296127"/>
                    <a:pt x="201371" y="302188"/>
                    <a:pt x="199687" y="310270"/>
                  </a:cubicBezTo>
                  <a:cubicBezTo>
                    <a:pt x="188575" y="296463"/>
                    <a:pt x="184197" y="280973"/>
                    <a:pt x="177126" y="266830"/>
                  </a:cubicBezTo>
                  <a:cubicBezTo>
                    <a:pt x="168707" y="250330"/>
                    <a:pt x="160289" y="233830"/>
                    <a:pt x="153890" y="216656"/>
                  </a:cubicBezTo>
                  <a:cubicBezTo>
                    <a:pt x="148503" y="202176"/>
                    <a:pt x="141094" y="197462"/>
                    <a:pt x="125604" y="198472"/>
                  </a:cubicBezTo>
                  <a:cubicBezTo>
                    <a:pt x="114155" y="199145"/>
                    <a:pt x="109104" y="202513"/>
                    <a:pt x="104726" y="212278"/>
                  </a:cubicBezTo>
                  <a:cubicBezTo>
                    <a:pt x="89910" y="244605"/>
                    <a:pt x="74420" y="276596"/>
                    <a:pt x="57583" y="312964"/>
                  </a:cubicBezTo>
                  <a:cubicBezTo>
                    <a:pt x="54215" y="297810"/>
                    <a:pt x="50511" y="287035"/>
                    <a:pt x="49838" y="275922"/>
                  </a:cubicBezTo>
                  <a:cubicBezTo>
                    <a:pt x="48827" y="261779"/>
                    <a:pt x="42766" y="262789"/>
                    <a:pt x="33001" y="267504"/>
                  </a:cubicBezTo>
                  <a:cubicBezTo>
                    <a:pt x="23572" y="271881"/>
                    <a:pt x="13470" y="275586"/>
                    <a:pt x="0" y="280973"/>
                  </a:cubicBezTo>
                  <a:cubicBezTo>
                    <a:pt x="9765" y="260096"/>
                    <a:pt x="17847" y="241575"/>
                    <a:pt x="26603" y="223391"/>
                  </a:cubicBezTo>
                  <a:cubicBezTo>
                    <a:pt x="33674" y="208237"/>
                    <a:pt x="40746" y="193084"/>
                    <a:pt x="48491" y="177931"/>
                  </a:cubicBezTo>
                  <a:cubicBezTo>
                    <a:pt x="52531" y="170186"/>
                    <a:pt x="51858" y="164461"/>
                    <a:pt x="46807" y="156716"/>
                  </a:cubicBezTo>
                  <a:cubicBezTo>
                    <a:pt x="22225" y="119675"/>
                    <a:pt x="22898" y="76235"/>
                    <a:pt x="47144" y="41887"/>
                  </a:cubicBezTo>
                  <a:cubicBezTo>
                    <a:pt x="71726" y="7203"/>
                    <a:pt x="112808" y="-7277"/>
                    <a:pt x="155574" y="3499"/>
                  </a:cubicBezTo>
                  <a:cubicBezTo>
                    <a:pt x="219218" y="19326"/>
                    <a:pt x="248515" y="96439"/>
                    <a:pt x="212147" y="153349"/>
                  </a:cubicBezTo>
                  <a:cubicBezTo>
                    <a:pt x="205749" y="163451"/>
                    <a:pt x="204738" y="170859"/>
                    <a:pt x="210126" y="181972"/>
                  </a:cubicBezTo>
                  <a:cubicBezTo>
                    <a:pt x="225953" y="213288"/>
                    <a:pt x="240433" y="245279"/>
                    <a:pt x="256933" y="280300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68AD0D-B04B-4158-B8F5-AB1F84F442E5}"/>
                </a:ext>
              </a:extLst>
            </p:cNvPr>
            <p:cNvSpPr/>
            <p:nvPr/>
          </p:nvSpPr>
          <p:spPr>
            <a:xfrm>
              <a:off x="5856078" y="4777792"/>
              <a:ext cx="1302230" cy="33674"/>
            </a:xfrm>
            <a:custGeom>
              <a:avLst/>
              <a:gdLst>
                <a:gd name="connsiteX0" fmla="*/ 649273 w 1302230"/>
                <a:gd name="connsiteY0" fmla="*/ 33674 h 33674"/>
                <a:gd name="connsiteX1" fmla="*/ 19904 w 1302230"/>
                <a:gd name="connsiteY1" fmla="*/ 33674 h 33674"/>
                <a:gd name="connsiteX2" fmla="*/ 36 w 1302230"/>
                <a:gd name="connsiteY2" fmla="*/ 17174 h 33674"/>
                <a:gd name="connsiteX3" fmla="*/ 17547 w 1302230"/>
                <a:gd name="connsiteY3" fmla="*/ 0 h 33674"/>
                <a:gd name="connsiteX4" fmla="*/ 325665 w 1302230"/>
                <a:gd name="connsiteY4" fmla="*/ 337 h 33674"/>
                <a:gd name="connsiteX5" fmla="*/ 1281672 w 1302230"/>
                <a:gd name="connsiteY5" fmla="*/ 337 h 33674"/>
                <a:gd name="connsiteX6" fmla="*/ 1302213 w 1302230"/>
                <a:gd name="connsiteY6" fmla="*/ 13806 h 33674"/>
                <a:gd name="connsiteX7" fmla="*/ 1282345 w 1302230"/>
                <a:gd name="connsiteY7" fmla="*/ 33674 h 33674"/>
                <a:gd name="connsiteX8" fmla="*/ 649273 w 1302230"/>
                <a:gd name="connsiteY8" fmla="*/ 33674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230" h="33674">
                  <a:moveTo>
                    <a:pt x="649273" y="33674"/>
                  </a:moveTo>
                  <a:cubicBezTo>
                    <a:pt x="439483" y="33674"/>
                    <a:pt x="229694" y="33674"/>
                    <a:pt x="19904" y="33674"/>
                  </a:cubicBezTo>
                  <a:cubicBezTo>
                    <a:pt x="8118" y="33674"/>
                    <a:pt x="-637" y="33674"/>
                    <a:pt x="36" y="17174"/>
                  </a:cubicBezTo>
                  <a:cubicBezTo>
                    <a:pt x="710" y="4378"/>
                    <a:pt x="3741" y="0"/>
                    <a:pt x="17547" y="0"/>
                  </a:cubicBezTo>
                  <a:cubicBezTo>
                    <a:pt x="120253" y="674"/>
                    <a:pt x="222959" y="337"/>
                    <a:pt x="325665" y="337"/>
                  </a:cubicBezTo>
                  <a:cubicBezTo>
                    <a:pt x="644222" y="337"/>
                    <a:pt x="962778" y="337"/>
                    <a:pt x="1281672" y="337"/>
                  </a:cubicBezTo>
                  <a:cubicBezTo>
                    <a:pt x="1291101" y="337"/>
                    <a:pt x="1301876" y="-3031"/>
                    <a:pt x="1302213" y="13806"/>
                  </a:cubicBezTo>
                  <a:cubicBezTo>
                    <a:pt x="1302550" y="29296"/>
                    <a:pt x="1298172" y="33674"/>
                    <a:pt x="1282345" y="33674"/>
                  </a:cubicBezTo>
                  <a:cubicBezTo>
                    <a:pt x="1071209" y="33674"/>
                    <a:pt x="860409" y="33674"/>
                    <a:pt x="649273" y="33674"/>
                  </a:cubicBezTo>
                  <a:close/>
                </a:path>
              </a:pathLst>
            </a:custGeom>
            <a:solidFill>
              <a:srgbClr val="BCBDC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019510-3D2D-4535-9393-989CDB656A71}"/>
                </a:ext>
              </a:extLst>
            </p:cNvPr>
            <p:cNvSpPr/>
            <p:nvPr/>
          </p:nvSpPr>
          <p:spPr>
            <a:xfrm>
              <a:off x="5856321" y="4846151"/>
              <a:ext cx="1301979" cy="33674"/>
            </a:xfrm>
            <a:custGeom>
              <a:avLst/>
              <a:gdLst>
                <a:gd name="connsiteX0" fmla="*/ 649030 w 1301979"/>
                <a:gd name="connsiteY0" fmla="*/ 33337 h 33674"/>
                <a:gd name="connsiteX1" fmla="*/ 19661 w 1301979"/>
                <a:gd name="connsiteY1" fmla="*/ 33674 h 33674"/>
                <a:gd name="connsiteX2" fmla="*/ 130 w 1301979"/>
                <a:gd name="connsiteY2" fmla="*/ 13806 h 33674"/>
                <a:gd name="connsiteX3" fmla="*/ 14273 w 1301979"/>
                <a:gd name="connsiteY3" fmla="*/ 337 h 33674"/>
                <a:gd name="connsiteX4" fmla="*/ 19324 w 1301979"/>
                <a:gd name="connsiteY4" fmla="*/ 337 h 33674"/>
                <a:gd name="connsiteX5" fmla="*/ 1283113 w 1301979"/>
                <a:gd name="connsiteY5" fmla="*/ 0 h 33674"/>
                <a:gd name="connsiteX6" fmla="*/ 1301970 w 1301979"/>
                <a:gd name="connsiteY6" fmla="*/ 17511 h 33674"/>
                <a:gd name="connsiteX7" fmla="*/ 1281766 w 1301979"/>
                <a:gd name="connsiteY7" fmla="*/ 33674 h 33674"/>
                <a:gd name="connsiteX8" fmla="*/ 649030 w 1301979"/>
                <a:gd name="connsiteY8" fmla="*/ 33337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79" h="33674">
                  <a:moveTo>
                    <a:pt x="649030" y="33337"/>
                  </a:moveTo>
                  <a:cubicBezTo>
                    <a:pt x="439240" y="33337"/>
                    <a:pt x="229451" y="33001"/>
                    <a:pt x="19661" y="33674"/>
                  </a:cubicBezTo>
                  <a:cubicBezTo>
                    <a:pt x="3834" y="33674"/>
                    <a:pt x="-880" y="28623"/>
                    <a:pt x="130" y="13806"/>
                  </a:cubicBezTo>
                  <a:cubicBezTo>
                    <a:pt x="804" y="3704"/>
                    <a:pt x="4171" y="-674"/>
                    <a:pt x="14273" y="337"/>
                  </a:cubicBezTo>
                  <a:cubicBezTo>
                    <a:pt x="15957" y="337"/>
                    <a:pt x="17641" y="337"/>
                    <a:pt x="19324" y="337"/>
                  </a:cubicBezTo>
                  <a:cubicBezTo>
                    <a:pt x="440587" y="337"/>
                    <a:pt x="861850" y="337"/>
                    <a:pt x="1283113" y="0"/>
                  </a:cubicBezTo>
                  <a:cubicBezTo>
                    <a:pt x="1296246" y="0"/>
                    <a:pt x="1301633" y="2694"/>
                    <a:pt x="1301970" y="17511"/>
                  </a:cubicBezTo>
                  <a:cubicBezTo>
                    <a:pt x="1302307" y="34011"/>
                    <a:pt x="1293552" y="33674"/>
                    <a:pt x="1281766" y="33674"/>
                  </a:cubicBezTo>
                  <a:cubicBezTo>
                    <a:pt x="1070966" y="33337"/>
                    <a:pt x="859830" y="33337"/>
                    <a:pt x="649030" y="33337"/>
                  </a:cubicBezTo>
                  <a:close/>
                </a:path>
              </a:pathLst>
            </a:custGeom>
            <a:solidFill>
              <a:srgbClr val="BBBD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5133F09-E82F-4F0C-B1F3-9D95EE0108B3}"/>
                </a:ext>
              </a:extLst>
            </p:cNvPr>
            <p:cNvSpPr/>
            <p:nvPr/>
          </p:nvSpPr>
          <p:spPr>
            <a:xfrm>
              <a:off x="5856095" y="4986908"/>
              <a:ext cx="1301522" cy="31490"/>
            </a:xfrm>
            <a:custGeom>
              <a:avLst/>
              <a:gdLst>
                <a:gd name="connsiteX0" fmla="*/ 649255 w 1301522"/>
                <a:gd name="connsiteY0" fmla="*/ 31317 h 31490"/>
                <a:gd name="connsiteX1" fmla="*/ 19550 w 1301522"/>
                <a:gd name="connsiteY1" fmla="*/ 31317 h 31490"/>
                <a:gd name="connsiteX2" fmla="*/ 19 w 1301522"/>
                <a:gd name="connsiteY2" fmla="*/ 18184 h 31490"/>
                <a:gd name="connsiteX3" fmla="*/ 17866 w 1301522"/>
                <a:gd name="connsiteY3" fmla="*/ 0 h 31490"/>
                <a:gd name="connsiteX4" fmla="*/ 1283675 w 1301522"/>
                <a:gd name="connsiteY4" fmla="*/ 0 h 31490"/>
                <a:gd name="connsiteX5" fmla="*/ 1301522 w 1301522"/>
                <a:gd name="connsiteY5" fmla="*/ 14817 h 31490"/>
                <a:gd name="connsiteX6" fmla="*/ 1283675 w 1301522"/>
                <a:gd name="connsiteY6" fmla="*/ 31317 h 31490"/>
                <a:gd name="connsiteX7" fmla="*/ 649255 w 1301522"/>
                <a:gd name="connsiteY7" fmla="*/ 31317 h 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522" h="31490">
                  <a:moveTo>
                    <a:pt x="649255" y="31317"/>
                  </a:moveTo>
                  <a:cubicBezTo>
                    <a:pt x="439466" y="31317"/>
                    <a:pt x="229676" y="31317"/>
                    <a:pt x="19550" y="31317"/>
                  </a:cubicBezTo>
                  <a:cubicBezTo>
                    <a:pt x="10458" y="31317"/>
                    <a:pt x="356" y="34011"/>
                    <a:pt x="19" y="18184"/>
                  </a:cubicBezTo>
                  <a:cubicBezTo>
                    <a:pt x="-318" y="4378"/>
                    <a:pt x="3723" y="0"/>
                    <a:pt x="17866" y="0"/>
                  </a:cubicBezTo>
                  <a:cubicBezTo>
                    <a:pt x="439803" y="337"/>
                    <a:pt x="861739" y="337"/>
                    <a:pt x="1283675" y="0"/>
                  </a:cubicBezTo>
                  <a:cubicBezTo>
                    <a:pt x="1294451" y="0"/>
                    <a:pt x="1301522" y="337"/>
                    <a:pt x="1301522" y="14817"/>
                  </a:cubicBezTo>
                  <a:cubicBezTo>
                    <a:pt x="1301522" y="28960"/>
                    <a:pt x="1295798" y="31317"/>
                    <a:pt x="1283675" y="31317"/>
                  </a:cubicBezTo>
                  <a:cubicBezTo>
                    <a:pt x="1072539" y="30980"/>
                    <a:pt x="860729" y="31317"/>
                    <a:pt x="649255" y="31317"/>
                  </a:cubicBezTo>
                  <a:close/>
                </a:path>
              </a:pathLst>
            </a:custGeom>
            <a:solidFill>
              <a:srgbClr val="BABC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4C6C71-1309-44E7-8E53-9AA926000FCF}"/>
                </a:ext>
              </a:extLst>
            </p:cNvPr>
            <p:cNvSpPr/>
            <p:nvPr/>
          </p:nvSpPr>
          <p:spPr>
            <a:xfrm>
              <a:off x="5856097" y="5057624"/>
              <a:ext cx="1301842" cy="31058"/>
            </a:xfrm>
            <a:custGeom>
              <a:avLst/>
              <a:gdLst>
                <a:gd name="connsiteX0" fmla="*/ 649254 w 1301842"/>
                <a:gd name="connsiteY0" fmla="*/ 30644 h 31058"/>
                <a:gd name="connsiteX1" fmla="*/ 19549 w 1301842"/>
                <a:gd name="connsiteY1" fmla="*/ 30644 h 31058"/>
                <a:gd name="connsiteX2" fmla="*/ 18 w 1301842"/>
                <a:gd name="connsiteY2" fmla="*/ 17847 h 31058"/>
                <a:gd name="connsiteX3" fmla="*/ 18202 w 1301842"/>
                <a:gd name="connsiteY3" fmla="*/ 0 h 31058"/>
                <a:gd name="connsiteX4" fmla="*/ 1282327 w 1301842"/>
                <a:gd name="connsiteY4" fmla="*/ 0 h 31058"/>
                <a:gd name="connsiteX5" fmla="*/ 1301521 w 1301842"/>
                <a:gd name="connsiteY5" fmla="*/ 20204 h 31058"/>
                <a:gd name="connsiteX6" fmla="*/ 1290409 w 1301842"/>
                <a:gd name="connsiteY6" fmla="*/ 30980 h 31058"/>
                <a:gd name="connsiteX7" fmla="*/ 1275255 w 1301842"/>
                <a:gd name="connsiteY7" fmla="*/ 30980 h 31058"/>
                <a:gd name="connsiteX8" fmla="*/ 649254 w 1301842"/>
                <a:gd name="connsiteY8" fmla="*/ 30644 h 3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842" h="31058">
                  <a:moveTo>
                    <a:pt x="649254" y="30644"/>
                  </a:moveTo>
                  <a:cubicBezTo>
                    <a:pt x="439465" y="30644"/>
                    <a:pt x="229675" y="30644"/>
                    <a:pt x="19549" y="30644"/>
                  </a:cubicBezTo>
                  <a:cubicBezTo>
                    <a:pt x="10457" y="30644"/>
                    <a:pt x="355" y="33674"/>
                    <a:pt x="18" y="17847"/>
                  </a:cubicBezTo>
                  <a:cubicBezTo>
                    <a:pt x="-319" y="4041"/>
                    <a:pt x="4059" y="0"/>
                    <a:pt x="18202" y="0"/>
                  </a:cubicBezTo>
                  <a:cubicBezTo>
                    <a:pt x="439465" y="337"/>
                    <a:pt x="861064" y="337"/>
                    <a:pt x="1282327" y="0"/>
                  </a:cubicBezTo>
                  <a:cubicBezTo>
                    <a:pt x="1298490" y="0"/>
                    <a:pt x="1303205" y="5051"/>
                    <a:pt x="1301521" y="20204"/>
                  </a:cubicBezTo>
                  <a:cubicBezTo>
                    <a:pt x="1300848" y="27950"/>
                    <a:pt x="1298490" y="31654"/>
                    <a:pt x="1290409" y="30980"/>
                  </a:cubicBezTo>
                  <a:cubicBezTo>
                    <a:pt x="1285358" y="30644"/>
                    <a:pt x="1280306" y="30980"/>
                    <a:pt x="1275255" y="30980"/>
                  </a:cubicBezTo>
                  <a:cubicBezTo>
                    <a:pt x="1066813" y="30644"/>
                    <a:pt x="858033" y="30644"/>
                    <a:pt x="649254" y="30644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18C4BF-05A8-49FD-BD2D-4C613A010088}"/>
                </a:ext>
              </a:extLst>
            </p:cNvPr>
            <p:cNvSpPr/>
            <p:nvPr/>
          </p:nvSpPr>
          <p:spPr>
            <a:xfrm>
              <a:off x="5856143" y="4919172"/>
              <a:ext cx="1301948" cy="32042"/>
            </a:xfrm>
            <a:custGeom>
              <a:avLst/>
              <a:gdLst>
                <a:gd name="connsiteX0" fmla="*/ 649208 w 1301948"/>
                <a:gd name="connsiteY0" fmla="*/ 31369 h 32042"/>
                <a:gd name="connsiteX1" fmla="*/ 19502 w 1301948"/>
                <a:gd name="connsiteY1" fmla="*/ 31706 h 32042"/>
                <a:gd name="connsiteX2" fmla="*/ 308 w 1301948"/>
                <a:gd name="connsiteY2" fmla="*/ 11838 h 32042"/>
                <a:gd name="connsiteX3" fmla="*/ 11084 w 1301948"/>
                <a:gd name="connsiteY3" fmla="*/ 725 h 32042"/>
                <a:gd name="connsiteX4" fmla="*/ 31288 w 1301948"/>
                <a:gd name="connsiteY4" fmla="*/ 725 h 32042"/>
                <a:gd name="connsiteX5" fmla="*/ 1280597 w 1301948"/>
                <a:gd name="connsiteY5" fmla="*/ 1062 h 32042"/>
                <a:gd name="connsiteX6" fmla="*/ 1301811 w 1301948"/>
                <a:gd name="connsiteY6" fmla="*/ 11838 h 32042"/>
                <a:gd name="connsiteX7" fmla="*/ 1282617 w 1301948"/>
                <a:gd name="connsiteY7" fmla="*/ 32042 h 32042"/>
                <a:gd name="connsiteX8" fmla="*/ 649208 w 1301948"/>
                <a:gd name="connsiteY8" fmla="*/ 31369 h 3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48" h="32042">
                  <a:moveTo>
                    <a:pt x="649208" y="31369"/>
                  </a:moveTo>
                  <a:cubicBezTo>
                    <a:pt x="439418" y="31369"/>
                    <a:pt x="229292" y="31032"/>
                    <a:pt x="19502" y="31706"/>
                  </a:cubicBezTo>
                  <a:cubicBezTo>
                    <a:pt x="3676" y="31706"/>
                    <a:pt x="-1375" y="26991"/>
                    <a:pt x="308" y="11838"/>
                  </a:cubicBezTo>
                  <a:cubicBezTo>
                    <a:pt x="982" y="4430"/>
                    <a:pt x="3002" y="389"/>
                    <a:pt x="11084" y="725"/>
                  </a:cubicBezTo>
                  <a:cubicBezTo>
                    <a:pt x="17819" y="1062"/>
                    <a:pt x="24554" y="725"/>
                    <a:pt x="31288" y="725"/>
                  </a:cubicBezTo>
                  <a:cubicBezTo>
                    <a:pt x="447837" y="725"/>
                    <a:pt x="864048" y="725"/>
                    <a:pt x="1280597" y="1062"/>
                  </a:cubicBezTo>
                  <a:cubicBezTo>
                    <a:pt x="1288342" y="1062"/>
                    <a:pt x="1300465" y="-4999"/>
                    <a:pt x="1301811" y="11838"/>
                  </a:cubicBezTo>
                  <a:cubicBezTo>
                    <a:pt x="1302822" y="26991"/>
                    <a:pt x="1298444" y="32042"/>
                    <a:pt x="1282617" y="32042"/>
                  </a:cubicBezTo>
                  <a:cubicBezTo>
                    <a:pt x="1071481" y="31032"/>
                    <a:pt x="860344" y="31369"/>
                    <a:pt x="649208" y="31369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CD9CD2-B20C-4429-BFA9-3F5B1211FCCD}"/>
                </a:ext>
              </a:extLst>
            </p:cNvPr>
            <p:cNvSpPr/>
            <p:nvPr/>
          </p:nvSpPr>
          <p:spPr>
            <a:xfrm>
              <a:off x="7536451" y="2628189"/>
              <a:ext cx="638929" cy="515756"/>
            </a:xfrm>
            <a:custGeom>
              <a:avLst/>
              <a:gdLst>
                <a:gd name="connsiteX0" fmla="*/ 522958 w 638929"/>
                <a:gd name="connsiteY0" fmla="*/ 152730 h 515756"/>
                <a:gd name="connsiteX1" fmla="*/ 496019 w 638929"/>
                <a:gd name="connsiteY1" fmla="*/ 140271 h 515756"/>
                <a:gd name="connsiteX2" fmla="*/ 113818 w 638929"/>
                <a:gd name="connsiteY2" fmla="*/ 59790 h 515756"/>
                <a:gd name="connsiteX3" fmla="*/ 35021 w 638929"/>
                <a:gd name="connsiteY3" fmla="*/ 45983 h 515756"/>
                <a:gd name="connsiteX4" fmla="*/ 0 w 638929"/>
                <a:gd name="connsiteY4" fmla="*/ 20391 h 515756"/>
                <a:gd name="connsiteX5" fmla="*/ 40409 w 638929"/>
                <a:gd name="connsiteY5" fmla="*/ 523 h 515756"/>
                <a:gd name="connsiteX6" fmla="*/ 102369 w 638929"/>
                <a:gd name="connsiteY6" fmla="*/ 12309 h 515756"/>
                <a:gd name="connsiteX7" fmla="*/ 259627 w 638929"/>
                <a:gd name="connsiteY7" fmla="*/ 45310 h 515756"/>
                <a:gd name="connsiteX8" fmla="*/ 493999 w 638929"/>
                <a:gd name="connsiteY8" fmla="*/ 95821 h 515756"/>
                <a:gd name="connsiteX9" fmla="*/ 576500 w 638929"/>
                <a:gd name="connsiteY9" fmla="*/ 154414 h 515756"/>
                <a:gd name="connsiteX10" fmla="*/ 583909 w 638929"/>
                <a:gd name="connsiteY10" fmla="*/ 237252 h 515756"/>
                <a:gd name="connsiteX11" fmla="*/ 590307 w 638929"/>
                <a:gd name="connsiteY11" fmla="*/ 247354 h 515756"/>
                <a:gd name="connsiteX12" fmla="*/ 637450 w 638929"/>
                <a:gd name="connsiteY12" fmla="*/ 323794 h 515756"/>
                <a:gd name="connsiteX13" fmla="*/ 581215 w 638929"/>
                <a:gd name="connsiteY13" fmla="*/ 507992 h 515756"/>
                <a:gd name="connsiteX14" fmla="*/ 558990 w 638929"/>
                <a:gd name="connsiteY14" fmla="*/ 509339 h 515756"/>
                <a:gd name="connsiteX15" fmla="*/ 501070 w 638929"/>
                <a:gd name="connsiteY15" fmla="*/ 397204 h 515756"/>
                <a:gd name="connsiteX16" fmla="*/ 497030 w 638929"/>
                <a:gd name="connsiteY16" fmla="*/ 312345 h 515756"/>
                <a:gd name="connsiteX17" fmla="*/ 523969 w 638929"/>
                <a:gd name="connsiteY17" fmla="*/ 249711 h 515756"/>
                <a:gd name="connsiteX18" fmla="*/ 529693 w 638929"/>
                <a:gd name="connsiteY18" fmla="*/ 247017 h 515756"/>
                <a:gd name="connsiteX19" fmla="*/ 547541 w 638929"/>
                <a:gd name="connsiteY19" fmla="*/ 188425 h 515756"/>
                <a:gd name="connsiteX20" fmla="*/ 522958 w 638929"/>
                <a:gd name="connsiteY20" fmla="*/ 152730 h 5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8929" h="515756">
                  <a:moveTo>
                    <a:pt x="522958" y="152730"/>
                  </a:moveTo>
                  <a:cubicBezTo>
                    <a:pt x="515550" y="145322"/>
                    <a:pt x="505785" y="142291"/>
                    <a:pt x="496019" y="140271"/>
                  </a:cubicBezTo>
                  <a:cubicBezTo>
                    <a:pt x="368731" y="113331"/>
                    <a:pt x="241443" y="84372"/>
                    <a:pt x="113818" y="59790"/>
                  </a:cubicBezTo>
                  <a:cubicBezTo>
                    <a:pt x="69705" y="51371"/>
                    <a:pt x="63981" y="52044"/>
                    <a:pt x="35021" y="45983"/>
                  </a:cubicBezTo>
                  <a:cubicBezTo>
                    <a:pt x="20541" y="42952"/>
                    <a:pt x="0" y="37901"/>
                    <a:pt x="0" y="20391"/>
                  </a:cubicBezTo>
                  <a:cubicBezTo>
                    <a:pt x="0" y="186"/>
                    <a:pt x="25929" y="-1161"/>
                    <a:pt x="40409" y="523"/>
                  </a:cubicBezTo>
                  <a:cubicBezTo>
                    <a:pt x="76104" y="4564"/>
                    <a:pt x="69705" y="7595"/>
                    <a:pt x="102369" y="12309"/>
                  </a:cubicBezTo>
                  <a:cubicBezTo>
                    <a:pt x="154901" y="23422"/>
                    <a:pt x="207096" y="34197"/>
                    <a:pt x="259627" y="45310"/>
                  </a:cubicBezTo>
                  <a:cubicBezTo>
                    <a:pt x="337751" y="62147"/>
                    <a:pt x="415875" y="78984"/>
                    <a:pt x="493999" y="95821"/>
                  </a:cubicBezTo>
                  <a:cubicBezTo>
                    <a:pt x="530030" y="103566"/>
                    <a:pt x="558653" y="121413"/>
                    <a:pt x="576500" y="154414"/>
                  </a:cubicBezTo>
                  <a:cubicBezTo>
                    <a:pt x="581215" y="173945"/>
                    <a:pt x="586266" y="208966"/>
                    <a:pt x="583909" y="237252"/>
                  </a:cubicBezTo>
                  <a:cubicBezTo>
                    <a:pt x="583572" y="241630"/>
                    <a:pt x="585256" y="244660"/>
                    <a:pt x="590307" y="247354"/>
                  </a:cubicBezTo>
                  <a:cubicBezTo>
                    <a:pt x="621287" y="263181"/>
                    <a:pt x="633746" y="291467"/>
                    <a:pt x="637450" y="323794"/>
                  </a:cubicBezTo>
                  <a:cubicBezTo>
                    <a:pt x="645196" y="393163"/>
                    <a:pt x="621960" y="453440"/>
                    <a:pt x="581215" y="507992"/>
                  </a:cubicBezTo>
                  <a:cubicBezTo>
                    <a:pt x="573806" y="517757"/>
                    <a:pt x="567745" y="518431"/>
                    <a:pt x="558990" y="509339"/>
                  </a:cubicBezTo>
                  <a:cubicBezTo>
                    <a:pt x="528346" y="477685"/>
                    <a:pt x="509826" y="440980"/>
                    <a:pt x="501070" y="397204"/>
                  </a:cubicBezTo>
                  <a:cubicBezTo>
                    <a:pt x="495346" y="368581"/>
                    <a:pt x="495009" y="340631"/>
                    <a:pt x="497030" y="312345"/>
                  </a:cubicBezTo>
                  <a:cubicBezTo>
                    <a:pt x="498713" y="289447"/>
                    <a:pt x="503764" y="265538"/>
                    <a:pt x="523969" y="249711"/>
                  </a:cubicBezTo>
                  <a:cubicBezTo>
                    <a:pt x="525653" y="248364"/>
                    <a:pt x="528010" y="247691"/>
                    <a:pt x="529693" y="247017"/>
                  </a:cubicBezTo>
                  <a:cubicBezTo>
                    <a:pt x="547877" y="235568"/>
                    <a:pt x="550235" y="216037"/>
                    <a:pt x="547541" y="188425"/>
                  </a:cubicBezTo>
                  <a:cubicBezTo>
                    <a:pt x="546194" y="182026"/>
                    <a:pt x="542490" y="170241"/>
                    <a:pt x="522958" y="152730"/>
                  </a:cubicBezTo>
                  <a:close/>
                </a:path>
              </a:pathLst>
            </a:custGeom>
            <a:solidFill>
              <a:schemeClr val="accent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D101A6A-CC0E-40BF-AC44-C37B433B54D7}"/>
                </a:ext>
              </a:extLst>
            </p:cNvPr>
            <p:cNvSpPr/>
            <p:nvPr/>
          </p:nvSpPr>
          <p:spPr>
            <a:xfrm>
              <a:off x="7274467" y="4971336"/>
              <a:ext cx="735707" cy="470971"/>
            </a:xfrm>
            <a:custGeom>
              <a:avLst/>
              <a:gdLst>
                <a:gd name="connsiteX0" fmla="*/ 75430 w 735707"/>
                <a:gd name="connsiteY0" fmla="*/ 194045 h 470971"/>
                <a:gd name="connsiteX1" fmla="*/ 0 w 735707"/>
                <a:gd name="connsiteY1" fmla="*/ 152289 h 470971"/>
                <a:gd name="connsiteX2" fmla="*/ 86879 w 735707"/>
                <a:gd name="connsiteY2" fmla="*/ 109860 h 470971"/>
                <a:gd name="connsiteX3" fmla="*/ 484570 w 735707"/>
                <a:gd name="connsiteY3" fmla="*/ 114574 h 470971"/>
                <a:gd name="connsiteX4" fmla="*/ 424967 w 735707"/>
                <a:gd name="connsiteY4" fmla="*/ 86288 h 470971"/>
                <a:gd name="connsiteX5" fmla="*/ 372772 w 735707"/>
                <a:gd name="connsiteY5" fmla="*/ 75512 h 470971"/>
                <a:gd name="connsiteX6" fmla="*/ 339435 w 735707"/>
                <a:gd name="connsiteY6" fmla="*/ 14899 h 470971"/>
                <a:gd name="connsiteX7" fmla="*/ 355935 w 735707"/>
                <a:gd name="connsiteY7" fmla="*/ 1092 h 470971"/>
                <a:gd name="connsiteX8" fmla="*/ 502080 w 735707"/>
                <a:gd name="connsiteY8" fmla="*/ 16582 h 470971"/>
                <a:gd name="connsiteX9" fmla="*/ 628695 w 735707"/>
                <a:gd name="connsiteY9" fmla="*/ 75175 h 470971"/>
                <a:gd name="connsiteX10" fmla="*/ 711197 w 735707"/>
                <a:gd name="connsiteY10" fmla="*/ 144207 h 470971"/>
                <a:gd name="connsiteX11" fmla="*/ 734432 w 735707"/>
                <a:gd name="connsiteY11" fmla="*/ 171146 h 470971"/>
                <a:gd name="connsiteX12" fmla="*/ 734432 w 735707"/>
                <a:gd name="connsiteY12" fmla="*/ 283281 h 470971"/>
                <a:gd name="connsiteX13" fmla="*/ 730054 w 735707"/>
                <a:gd name="connsiteY13" fmla="*/ 435825 h 470971"/>
                <a:gd name="connsiteX14" fmla="*/ 706819 w 735707"/>
                <a:gd name="connsiteY14" fmla="*/ 434141 h 470971"/>
                <a:gd name="connsiteX15" fmla="*/ 623644 w 735707"/>
                <a:gd name="connsiteY15" fmla="*/ 453672 h 470971"/>
                <a:gd name="connsiteX16" fmla="*/ 537102 w 735707"/>
                <a:gd name="connsiteY16" fmla="*/ 470509 h 470971"/>
                <a:gd name="connsiteX17" fmla="*/ 389272 w 735707"/>
                <a:gd name="connsiteY17" fmla="*/ 470846 h 470971"/>
                <a:gd name="connsiteX18" fmla="*/ 325965 w 735707"/>
                <a:gd name="connsiteY18" fmla="*/ 463101 h 470971"/>
                <a:gd name="connsiteX19" fmla="*/ 303403 w 735707"/>
                <a:gd name="connsiteY19" fmla="*/ 394742 h 470971"/>
                <a:gd name="connsiteX20" fmla="*/ 239760 w 735707"/>
                <a:gd name="connsiteY20" fmla="*/ 342211 h 470971"/>
                <a:gd name="connsiteX21" fmla="*/ 295658 w 735707"/>
                <a:gd name="connsiteY21" fmla="*/ 291363 h 470971"/>
                <a:gd name="connsiteX22" fmla="*/ 253566 w 735707"/>
                <a:gd name="connsiteY22" fmla="*/ 278903 h 470971"/>
                <a:gd name="connsiteX23" fmla="*/ 229657 w 735707"/>
                <a:gd name="connsiteY23" fmla="*/ 238831 h 470971"/>
                <a:gd name="connsiteX24" fmla="*/ 265015 w 735707"/>
                <a:gd name="connsiteY24" fmla="*/ 208188 h 470971"/>
                <a:gd name="connsiteX25" fmla="*/ 301383 w 735707"/>
                <a:gd name="connsiteY25" fmla="*/ 202127 h 470971"/>
                <a:gd name="connsiteX26" fmla="*/ 286903 w 735707"/>
                <a:gd name="connsiteY26" fmla="*/ 195055 h 470971"/>
                <a:gd name="connsiteX27" fmla="*/ 75430 w 735707"/>
                <a:gd name="connsiteY27" fmla="*/ 194045 h 47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5707" h="470971">
                  <a:moveTo>
                    <a:pt x="75430" y="194045"/>
                  </a:moveTo>
                  <a:cubicBezTo>
                    <a:pt x="24582" y="193708"/>
                    <a:pt x="0" y="176198"/>
                    <a:pt x="0" y="152289"/>
                  </a:cubicBezTo>
                  <a:cubicBezTo>
                    <a:pt x="0" y="126360"/>
                    <a:pt x="21215" y="110196"/>
                    <a:pt x="86879" y="109860"/>
                  </a:cubicBezTo>
                  <a:cubicBezTo>
                    <a:pt x="108767" y="110196"/>
                    <a:pt x="371425" y="112890"/>
                    <a:pt x="484570" y="114574"/>
                  </a:cubicBezTo>
                  <a:cubicBezTo>
                    <a:pt x="466049" y="96390"/>
                    <a:pt x="447529" y="86961"/>
                    <a:pt x="424967" y="86288"/>
                  </a:cubicBezTo>
                  <a:cubicBezTo>
                    <a:pt x="406783" y="85614"/>
                    <a:pt x="389272" y="83257"/>
                    <a:pt x="372772" y="75512"/>
                  </a:cubicBezTo>
                  <a:cubicBezTo>
                    <a:pt x="348863" y="64063"/>
                    <a:pt x="336404" y="40828"/>
                    <a:pt x="339435" y="14899"/>
                  </a:cubicBezTo>
                  <a:cubicBezTo>
                    <a:pt x="340782" y="4797"/>
                    <a:pt x="346506" y="-2949"/>
                    <a:pt x="355935" y="1092"/>
                  </a:cubicBezTo>
                  <a:cubicBezTo>
                    <a:pt x="403079" y="20960"/>
                    <a:pt x="453590" y="9511"/>
                    <a:pt x="502080" y="16582"/>
                  </a:cubicBezTo>
                  <a:cubicBezTo>
                    <a:pt x="550571" y="23654"/>
                    <a:pt x="590307" y="47226"/>
                    <a:pt x="628695" y="75175"/>
                  </a:cubicBezTo>
                  <a:cubicBezTo>
                    <a:pt x="657655" y="96390"/>
                    <a:pt x="684257" y="120299"/>
                    <a:pt x="711197" y="144207"/>
                  </a:cubicBezTo>
                  <a:cubicBezTo>
                    <a:pt x="731401" y="164412"/>
                    <a:pt x="729717" y="159697"/>
                    <a:pt x="734432" y="171146"/>
                  </a:cubicBezTo>
                  <a:cubicBezTo>
                    <a:pt x="737126" y="208525"/>
                    <a:pt x="734769" y="245903"/>
                    <a:pt x="734432" y="283281"/>
                  </a:cubicBezTo>
                  <a:cubicBezTo>
                    <a:pt x="733758" y="334129"/>
                    <a:pt x="731738" y="384977"/>
                    <a:pt x="730054" y="435825"/>
                  </a:cubicBezTo>
                  <a:cubicBezTo>
                    <a:pt x="722309" y="435488"/>
                    <a:pt x="714227" y="435488"/>
                    <a:pt x="706819" y="434141"/>
                  </a:cubicBezTo>
                  <a:cubicBezTo>
                    <a:pt x="676512" y="429763"/>
                    <a:pt x="650583" y="443906"/>
                    <a:pt x="623644" y="453672"/>
                  </a:cubicBezTo>
                  <a:cubicBezTo>
                    <a:pt x="595695" y="463774"/>
                    <a:pt x="566735" y="469836"/>
                    <a:pt x="537102" y="470509"/>
                  </a:cubicBezTo>
                  <a:cubicBezTo>
                    <a:pt x="487938" y="471519"/>
                    <a:pt x="438437" y="470509"/>
                    <a:pt x="389272" y="470846"/>
                  </a:cubicBezTo>
                  <a:cubicBezTo>
                    <a:pt x="367721" y="471183"/>
                    <a:pt x="346843" y="466468"/>
                    <a:pt x="325965" y="463101"/>
                  </a:cubicBezTo>
                  <a:cubicBezTo>
                    <a:pt x="292965" y="457376"/>
                    <a:pt x="282862" y="419324"/>
                    <a:pt x="303403" y="394742"/>
                  </a:cubicBezTo>
                  <a:cubicBezTo>
                    <a:pt x="274444" y="386324"/>
                    <a:pt x="239760" y="383630"/>
                    <a:pt x="239760" y="342211"/>
                  </a:cubicBezTo>
                  <a:cubicBezTo>
                    <a:pt x="239760" y="308874"/>
                    <a:pt x="267709" y="302139"/>
                    <a:pt x="295658" y="291363"/>
                  </a:cubicBezTo>
                  <a:cubicBezTo>
                    <a:pt x="278485" y="289006"/>
                    <a:pt x="265689" y="284965"/>
                    <a:pt x="253566" y="278903"/>
                  </a:cubicBezTo>
                  <a:cubicBezTo>
                    <a:pt x="235045" y="269475"/>
                    <a:pt x="226963" y="254995"/>
                    <a:pt x="229657" y="238831"/>
                  </a:cubicBezTo>
                  <a:cubicBezTo>
                    <a:pt x="232351" y="223005"/>
                    <a:pt x="245484" y="211555"/>
                    <a:pt x="265015" y="208188"/>
                  </a:cubicBezTo>
                  <a:cubicBezTo>
                    <a:pt x="267709" y="207851"/>
                    <a:pt x="292965" y="205494"/>
                    <a:pt x="301383" y="202127"/>
                  </a:cubicBezTo>
                  <a:cubicBezTo>
                    <a:pt x="297679" y="199433"/>
                    <a:pt x="292965" y="196065"/>
                    <a:pt x="286903" y="195055"/>
                  </a:cubicBezTo>
                  <a:cubicBezTo>
                    <a:pt x="216188" y="194382"/>
                    <a:pt x="145809" y="194382"/>
                    <a:pt x="75430" y="19404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B6AF68-8DC2-4C54-94D8-EBF96E910A4C}"/>
              </a:ext>
            </a:extLst>
          </p:cNvPr>
          <p:cNvSpPr txBox="1"/>
          <p:nvPr/>
        </p:nvSpPr>
        <p:spPr>
          <a:xfrm>
            <a:off x="5844242" y="4865168"/>
            <a:ext cx="271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300" dirty="0">
                <a:cs typeface="Arial" pitchFamily="34" charset="0"/>
              </a:rPr>
              <a:t>CERTIFICATE</a:t>
            </a:r>
            <a:endParaRPr lang="ko-KR" altLang="en-US" sz="1400" b="1" spc="300" dirty="0"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A754A9-4331-4224-97D7-8E829A83EC0C}"/>
              </a:ext>
            </a:extLst>
          </p:cNvPr>
          <p:cNvGrpSpPr/>
          <p:nvPr/>
        </p:nvGrpSpPr>
        <p:grpSpPr>
          <a:xfrm rot="20445859">
            <a:off x="10878233" y="3264040"/>
            <a:ext cx="929531" cy="1489589"/>
            <a:chOff x="8125134" y="1155951"/>
            <a:chExt cx="809697" cy="1297553"/>
          </a:xfrm>
        </p:grpSpPr>
        <p:grpSp>
          <p:nvGrpSpPr>
            <p:cNvPr id="34" name="Group 115">
              <a:extLst>
                <a:ext uri="{FF2B5EF4-FFF2-40B4-BE49-F238E27FC236}">
                  <a16:creationId xmlns:a16="http://schemas.microsoft.com/office/drawing/2014/main" id="{7E9214FE-3BF6-4FD5-BF6C-F0C7ED24F4CB}"/>
                </a:ext>
              </a:extLst>
            </p:cNvPr>
            <p:cNvGrpSpPr/>
            <p:nvPr/>
          </p:nvGrpSpPr>
          <p:grpSpPr>
            <a:xfrm>
              <a:off x="8224344" y="1155951"/>
              <a:ext cx="520444" cy="828880"/>
              <a:chOff x="6867874" y="3721883"/>
              <a:chExt cx="1093501" cy="1741553"/>
            </a:xfrm>
          </p:grpSpPr>
          <p:sp>
            <p:nvSpPr>
              <p:cNvPr id="36" name="Oval 7">
                <a:extLst>
                  <a:ext uri="{FF2B5EF4-FFF2-40B4-BE49-F238E27FC236}">
                    <a16:creationId xmlns:a16="http://schemas.microsoft.com/office/drawing/2014/main" id="{3EE3E981-E4E2-4DAD-B6FF-71C8CCA4AF58}"/>
                  </a:ext>
                </a:extLst>
              </p:cNvPr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Rounded Rectangle 108">
                <a:extLst>
                  <a:ext uri="{FF2B5EF4-FFF2-40B4-BE49-F238E27FC236}">
                    <a16:creationId xmlns:a16="http://schemas.microsoft.com/office/drawing/2014/main" id="{560E57D0-D842-4BFE-A934-D8CF839EF568}"/>
                  </a:ext>
                </a:extLst>
              </p:cNvPr>
              <p:cNvSpPr/>
              <p:nvPr/>
            </p:nvSpPr>
            <p:spPr>
              <a:xfrm>
                <a:off x="7309131" y="3809649"/>
                <a:ext cx="210986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AA61EA48-6533-436D-8C27-EA2B39078B1D}"/>
                </a:ext>
              </a:extLst>
            </p:cNvPr>
            <p:cNvSpPr/>
            <p:nvPr/>
          </p:nvSpPr>
          <p:spPr>
            <a:xfrm>
              <a:off x="8125134" y="1340038"/>
              <a:ext cx="809697" cy="1113466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99CA423-8831-4FA8-9534-323FED892CF5}"/>
              </a:ext>
            </a:extLst>
          </p:cNvPr>
          <p:cNvGrpSpPr/>
          <p:nvPr/>
        </p:nvGrpSpPr>
        <p:grpSpPr>
          <a:xfrm>
            <a:off x="5974146" y="2082610"/>
            <a:ext cx="1207481" cy="2254879"/>
            <a:chOff x="5358511" y="2127877"/>
            <a:chExt cx="1207481" cy="22548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8FA264-6FE1-4981-8C83-7C46A75717C9}"/>
                </a:ext>
              </a:extLst>
            </p:cNvPr>
            <p:cNvGrpSpPr/>
            <p:nvPr/>
          </p:nvGrpSpPr>
          <p:grpSpPr>
            <a:xfrm>
              <a:off x="5671878" y="2127877"/>
              <a:ext cx="894114" cy="1668796"/>
              <a:chOff x="3501573" y="3178068"/>
              <a:chExt cx="1340594" cy="27378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086604F-3B5B-413A-94E7-C7DFECD1F602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2F26AAF-F102-4076-A0D2-C6C265A992A2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946B4DB-1352-4D89-B7E9-490C512727CA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ED3C73D-8349-452C-9449-023500E50637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67B4BDE-AA2B-48B8-A91C-C7CE010FA868}"/>
                  </a:ext>
                </a:extLst>
              </p:cNvPr>
              <p:cNvSpPr/>
              <p:nvPr/>
            </p:nvSpPr>
            <p:spPr>
              <a:xfrm>
                <a:off x="3529897" y="3190651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1D59B6A-9302-4B65-A26D-8F6732E7B887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A64F929-DE66-4865-977B-16B5D23753F5}"/>
                  </a:ext>
                </a:extLst>
              </p:cNvPr>
              <p:cNvGrpSpPr/>
              <p:nvPr/>
            </p:nvGrpSpPr>
            <p:grpSpPr>
              <a:xfrm>
                <a:off x="4092761" y="5635852"/>
                <a:ext cx="164520" cy="173080"/>
                <a:chOff x="6772303" y="6038214"/>
                <a:chExt cx="140650" cy="147968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801F9FF-23EE-41A0-A0E9-12A461EC1165}"/>
                    </a:ext>
                  </a:extLst>
                </p:cNvPr>
                <p:cNvSpPr/>
                <p:nvPr/>
              </p:nvSpPr>
              <p:spPr>
                <a:xfrm>
                  <a:off x="6772303" y="6038214"/>
                  <a:ext cx="140650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FAEFD6A-A8B8-4038-AF89-49E905DD243E}"/>
                    </a:ext>
                  </a:extLst>
                </p:cNvPr>
                <p:cNvSpPr/>
                <p:nvPr/>
              </p:nvSpPr>
              <p:spPr>
                <a:xfrm>
                  <a:off x="6807465" y="6071635"/>
                  <a:ext cx="70326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BC3888E-01D7-4EE4-BA11-AB37FD49318D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0323A6A-7C95-4494-B940-1498254AEEF5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A694850-5289-4A40-A07F-BD188CB6EAF7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842610EA-1E58-4144-B351-9DFAD59DD472}"/>
                </a:ext>
              </a:extLst>
            </p:cNvPr>
            <p:cNvSpPr/>
            <p:nvPr/>
          </p:nvSpPr>
          <p:spPr>
            <a:xfrm rot="1176569" flipH="1">
              <a:off x="5358511" y="3050258"/>
              <a:ext cx="968974" cy="1332498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08431B-5C4C-4D0F-B748-6210D6FAC31B}"/>
                </a:ext>
              </a:extLst>
            </p:cNvPr>
            <p:cNvSpPr/>
            <p:nvPr/>
          </p:nvSpPr>
          <p:spPr>
            <a:xfrm>
              <a:off x="5972306" y="2661668"/>
              <a:ext cx="299619" cy="298686"/>
            </a:xfrm>
            <a:custGeom>
              <a:avLst/>
              <a:gdLst/>
              <a:ahLst/>
              <a:cxnLst/>
              <a:rect l="l" t="t" r="r" b="b"/>
              <a:pathLst>
                <a:path w="170460" h="169929">
                  <a:moveTo>
                    <a:pt x="83154" y="51960"/>
                  </a:moveTo>
                  <a:cubicBezTo>
                    <a:pt x="78087" y="51960"/>
                    <a:pt x="73404" y="53918"/>
                    <a:pt x="69103" y="57836"/>
                  </a:cubicBezTo>
                  <a:cubicBezTo>
                    <a:pt x="64803" y="61754"/>
                    <a:pt x="61563" y="67335"/>
                    <a:pt x="59383" y="74582"/>
                  </a:cubicBezTo>
                  <a:cubicBezTo>
                    <a:pt x="57203" y="81828"/>
                    <a:pt x="56113" y="88249"/>
                    <a:pt x="56113" y="93845"/>
                  </a:cubicBezTo>
                  <a:cubicBezTo>
                    <a:pt x="56113" y="101327"/>
                    <a:pt x="57630" y="106835"/>
                    <a:pt x="60664" y="110370"/>
                  </a:cubicBezTo>
                  <a:cubicBezTo>
                    <a:pt x="63698" y="113905"/>
                    <a:pt x="67454" y="115672"/>
                    <a:pt x="71931" y="115672"/>
                  </a:cubicBezTo>
                  <a:cubicBezTo>
                    <a:pt x="75289" y="115672"/>
                    <a:pt x="78441" y="114847"/>
                    <a:pt x="81386" y="113198"/>
                  </a:cubicBezTo>
                  <a:cubicBezTo>
                    <a:pt x="83625" y="112020"/>
                    <a:pt x="85834" y="110164"/>
                    <a:pt x="88014" y="107631"/>
                  </a:cubicBezTo>
                  <a:cubicBezTo>
                    <a:pt x="91136" y="104037"/>
                    <a:pt x="93831" y="98794"/>
                    <a:pt x="96099" y="91901"/>
                  </a:cubicBezTo>
                  <a:cubicBezTo>
                    <a:pt x="98367" y="85009"/>
                    <a:pt x="99501" y="78587"/>
                    <a:pt x="99501" y="72637"/>
                  </a:cubicBezTo>
                  <a:cubicBezTo>
                    <a:pt x="99501" y="65980"/>
                    <a:pt x="97955" y="60870"/>
                    <a:pt x="94862" y="57306"/>
                  </a:cubicBezTo>
                  <a:cubicBezTo>
                    <a:pt x="91769" y="53742"/>
                    <a:pt x="87866" y="51960"/>
                    <a:pt x="83154" y="51960"/>
                  </a:cubicBezTo>
                  <a:close/>
                  <a:moveTo>
                    <a:pt x="90576" y="0"/>
                  </a:moveTo>
                  <a:cubicBezTo>
                    <a:pt x="105422" y="0"/>
                    <a:pt x="118618" y="2887"/>
                    <a:pt x="130165" y="8660"/>
                  </a:cubicBezTo>
                  <a:cubicBezTo>
                    <a:pt x="141711" y="14433"/>
                    <a:pt x="150533" y="22637"/>
                    <a:pt x="156630" y="33270"/>
                  </a:cubicBezTo>
                  <a:cubicBezTo>
                    <a:pt x="162728" y="43904"/>
                    <a:pt x="165776" y="55524"/>
                    <a:pt x="165776" y="68131"/>
                  </a:cubicBezTo>
                  <a:cubicBezTo>
                    <a:pt x="165776" y="83153"/>
                    <a:pt x="161152" y="96732"/>
                    <a:pt x="151903" y="108868"/>
                  </a:cubicBezTo>
                  <a:cubicBezTo>
                    <a:pt x="140297" y="124185"/>
                    <a:pt x="125422" y="131843"/>
                    <a:pt x="107278" y="131843"/>
                  </a:cubicBezTo>
                  <a:cubicBezTo>
                    <a:pt x="102388" y="131843"/>
                    <a:pt x="98706" y="130989"/>
                    <a:pt x="96232" y="129280"/>
                  </a:cubicBezTo>
                  <a:cubicBezTo>
                    <a:pt x="93758" y="127572"/>
                    <a:pt x="92108" y="125068"/>
                    <a:pt x="91283" y="121769"/>
                  </a:cubicBezTo>
                  <a:cubicBezTo>
                    <a:pt x="84332" y="128485"/>
                    <a:pt x="76320" y="131843"/>
                    <a:pt x="67248" y="131843"/>
                  </a:cubicBezTo>
                  <a:cubicBezTo>
                    <a:pt x="57468" y="131843"/>
                    <a:pt x="49353" y="128470"/>
                    <a:pt x="42903" y="121725"/>
                  </a:cubicBezTo>
                  <a:cubicBezTo>
                    <a:pt x="36452" y="114980"/>
                    <a:pt x="33227" y="106011"/>
                    <a:pt x="33227" y="94817"/>
                  </a:cubicBezTo>
                  <a:cubicBezTo>
                    <a:pt x="33227" y="80973"/>
                    <a:pt x="37115" y="68337"/>
                    <a:pt x="44891" y="56908"/>
                  </a:cubicBezTo>
                  <a:cubicBezTo>
                    <a:pt x="54317" y="43005"/>
                    <a:pt x="66393" y="36054"/>
                    <a:pt x="81121" y="36054"/>
                  </a:cubicBezTo>
                  <a:cubicBezTo>
                    <a:pt x="91607" y="36054"/>
                    <a:pt x="99354" y="40060"/>
                    <a:pt x="104362" y="48072"/>
                  </a:cubicBezTo>
                  <a:lnTo>
                    <a:pt x="106571" y="38263"/>
                  </a:lnTo>
                  <a:lnTo>
                    <a:pt x="129900" y="38263"/>
                  </a:lnTo>
                  <a:lnTo>
                    <a:pt x="116556" y="101622"/>
                  </a:lnTo>
                  <a:cubicBezTo>
                    <a:pt x="115732" y="105628"/>
                    <a:pt x="115319" y="108220"/>
                    <a:pt x="115319" y="109398"/>
                  </a:cubicBezTo>
                  <a:cubicBezTo>
                    <a:pt x="115319" y="110871"/>
                    <a:pt x="115658" y="111975"/>
                    <a:pt x="116335" y="112712"/>
                  </a:cubicBezTo>
                  <a:cubicBezTo>
                    <a:pt x="117013" y="113448"/>
                    <a:pt x="117823" y="113816"/>
                    <a:pt x="118765" y="113816"/>
                  </a:cubicBezTo>
                  <a:cubicBezTo>
                    <a:pt x="121593" y="113816"/>
                    <a:pt x="125246" y="112108"/>
                    <a:pt x="129723" y="108691"/>
                  </a:cubicBezTo>
                  <a:cubicBezTo>
                    <a:pt x="135732" y="104214"/>
                    <a:pt x="140592" y="98205"/>
                    <a:pt x="144303" y="90664"/>
                  </a:cubicBezTo>
                  <a:cubicBezTo>
                    <a:pt x="148015" y="83124"/>
                    <a:pt x="149870" y="75318"/>
                    <a:pt x="149870" y="67247"/>
                  </a:cubicBezTo>
                  <a:cubicBezTo>
                    <a:pt x="149870" y="52755"/>
                    <a:pt x="144627" y="40634"/>
                    <a:pt x="134141" y="30884"/>
                  </a:cubicBezTo>
                  <a:cubicBezTo>
                    <a:pt x="123655" y="21134"/>
                    <a:pt x="109016" y="16259"/>
                    <a:pt x="90223" y="16259"/>
                  </a:cubicBezTo>
                  <a:cubicBezTo>
                    <a:pt x="74258" y="16259"/>
                    <a:pt x="60723" y="19514"/>
                    <a:pt x="49618" y="26024"/>
                  </a:cubicBezTo>
                  <a:cubicBezTo>
                    <a:pt x="38514" y="32534"/>
                    <a:pt x="30148" y="41694"/>
                    <a:pt x="24522" y="53506"/>
                  </a:cubicBezTo>
                  <a:cubicBezTo>
                    <a:pt x="18896" y="65318"/>
                    <a:pt x="16083" y="77615"/>
                    <a:pt x="16083" y="90399"/>
                  </a:cubicBezTo>
                  <a:cubicBezTo>
                    <a:pt x="16083" y="102829"/>
                    <a:pt x="19220" y="114140"/>
                    <a:pt x="25494" y="124332"/>
                  </a:cubicBezTo>
                  <a:cubicBezTo>
                    <a:pt x="31768" y="134524"/>
                    <a:pt x="40576" y="141961"/>
                    <a:pt x="51916" y="146645"/>
                  </a:cubicBezTo>
                  <a:cubicBezTo>
                    <a:pt x="63256" y="151328"/>
                    <a:pt x="76232" y="153670"/>
                    <a:pt x="90841" y="153670"/>
                  </a:cubicBezTo>
                  <a:cubicBezTo>
                    <a:pt x="104921" y="153670"/>
                    <a:pt x="117028" y="151711"/>
                    <a:pt x="127160" y="147793"/>
                  </a:cubicBezTo>
                  <a:cubicBezTo>
                    <a:pt x="137293" y="143876"/>
                    <a:pt x="145452" y="137999"/>
                    <a:pt x="151638" y="130164"/>
                  </a:cubicBezTo>
                  <a:lnTo>
                    <a:pt x="170460" y="130164"/>
                  </a:lnTo>
                  <a:cubicBezTo>
                    <a:pt x="164569" y="142123"/>
                    <a:pt x="155526" y="151490"/>
                    <a:pt x="143331" y="158265"/>
                  </a:cubicBezTo>
                  <a:cubicBezTo>
                    <a:pt x="129369" y="166041"/>
                    <a:pt x="112344" y="169929"/>
                    <a:pt x="92255" y="169929"/>
                  </a:cubicBezTo>
                  <a:cubicBezTo>
                    <a:pt x="72815" y="169929"/>
                    <a:pt x="56025" y="166645"/>
                    <a:pt x="41886" y="160076"/>
                  </a:cubicBezTo>
                  <a:cubicBezTo>
                    <a:pt x="27748" y="153508"/>
                    <a:pt x="17232" y="143817"/>
                    <a:pt x="10339" y="131004"/>
                  </a:cubicBezTo>
                  <a:cubicBezTo>
                    <a:pt x="3447" y="118190"/>
                    <a:pt x="0" y="104243"/>
                    <a:pt x="0" y="89162"/>
                  </a:cubicBezTo>
                  <a:cubicBezTo>
                    <a:pt x="0" y="72608"/>
                    <a:pt x="3918" y="57188"/>
                    <a:pt x="11753" y="42902"/>
                  </a:cubicBezTo>
                  <a:cubicBezTo>
                    <a:pt x="19589" y="28616"/>
                    <a:pt x="30310" y="17894"/>
                    <a:pt x="43919" y="10737"/>
                  </a:cubicBezTo>
                  <a:cubicBezTo>
                    <a:pt x="57527" y="3579"/>
                    <a:pt x="73080" y="0"/>
                    <a:pt x="9057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FF71FFE-A0FF-4F0E-81EC-1BE3DAC319D5}"/>
              </a:ext>
            </a:extLst>
          </p:cNvPr>
          <p:cNvGrpSpPr/>
          <p:nvPr/>
        </p:nvGrpSpPr>
        <p:grpSpPr>
          <a:xfrm flipH="1">
            <a:off x="643829" y="1774472"/>
            <a:ext cx="4652509" cy="4435733"/>
            <a:chOff x="6682151" y="1760821"/>
            <a:chExt cx="4652509" cy="4435733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8E1324F-45E6-4905-81D1-199B39D03BB9}"/>
                </a:ext>
              </a:extLst>
            </p:cNvPr>
            <p:cNvCxnSpPr/>
            <p:nvPr/>
          </p:nvCxnSpPr>
          <p:spPr>
            <a:xfrm>
              <a:off x="7372198" y="2994879"/>
              <a:ext cx="1080000" cy="421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309F68-9ADA-4B10-9CFB-F2EA8688D998}"/>
                </a:ext>
              </a:extLst>
            </p:cNvPr>
            <p:cNvCxnSpPr/>
            <p:nvPr/>
          </p:nvCxnSpPr>
          <p:spPr>
            <a:xfrm>
              <a:off x="7727782" y="3977705"/>
              <a:ext cx="1080000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6210D13-3BF5-452C-8E6F-E7E444E751A6}"/>
                </a:ext>
              </a:extLst>
            </p:cNvPr>
            <p:cNvCxnSpPr/>
            <p:nvPr/>
          </p:nvCxnSpPr>
          <p:spPr>
            <a:xfrm>
              <a:off x="7372198" y="4956322"/>
              <a:ext cx="108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B6FFEBA-E7AD-429B-9DE4-13A022DCC0A7}"/>
                </a:ext>
              </a:extLst>
            </p:cNvPr>
            <p:cNvCxnSpPr/>
            <p:nvPr/>
          </p:nvCxnSpPr>
          <p:spPr>
            <a:xfrm>
              <a:off x="6682151" y="5934939"/>
              <a:ext cx="10800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EB9E3E8-C3DF-4A3A-B6ED-B45A23FD2601}"/>
                </a:ext>
              </a:extLst>
            </p:cNvPr>
            <p:cNvCxnSpPr/>
            <p:nvPr/>
          </p:nvCxnSpPr>
          <p:spPr>
            <a:xfrm>
              <a:off x="6682151" y="2016261"/>
              <a:ext cx="108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그룹 12">
              <a:extLst>
                <a:ext uri="{FF2B5EF4-FFF2-40B4-BE49-F238E27FC236}">
                  <a16:creationId xmlns:a16="http://schemas.microsoft.com/office/drawing/2014/main" id="{49DCA51C-70E0-4BC3-98EC-47C345CBFA27}"/>
                </a:ext>
              </a:extLst>
            </p:cNvPr>
            <p:cNvGrpSpPr/>
            <p:nvPr/>
          </p:nvGrpSpPr>
          <p:grpSpPr>
            <a:xfrm>
              <a:off x="7923064" y="1760821"/>
              <a:ext cx="2435648" cy="523220"/>
              <a:chOff x="8899011" y="1711124"/>
              <a:chExt cx="2435648" cy="52322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0AEC43E-4FE2-4FEF-A0A6-2B218670B9DC}"/>
                  </a:ext>
                </a:extLst>
              </p:cNvPr>
              <p:cNvSpPr txBox="1"/>
              <p:nvPr/>
            </p:nvSpPr>
            <p:spPr>
              <a:xfrm>
                <a:off x="8899011" y="1711124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1"/>
                    </a:solidFill>
                    <a:cs typeface="Arial" pitchFamily="34" charset="0"/>
                  </a:rPr>
                  <a:t>85</a:t>
                </a:r>
                <a:r>
                  <a:rPr lang="en-US" altLang="ko-KR" b="1" dirty="0">
                    <a:solidFill>
                      <a:schemeClr val="accent1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 Placeholder 12">
                <a:extLst>
                  <a:ext uri="{FF2B5EF4-FFF2-40B4-BE49-F238E27FC236}">
                    <a16:creationId xmlns:a16="http://schemas.microsoft.com/office/drawing/2014/main" id="{40F574C4-9ED7-40D2-901F-9617AAD8F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1733300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그룹 11">
              <a:extLst>
                <a:ext uri="{FF2B5EF4-FFF2-40B4-BE49-F238E27FC236}">
                  <a16:creationId xmlns:a16="http://schemas.microsoft.com/office/drawing/2014/main" id="{A86EF06A-6D5F-44C5-A776-A0A45FC66EAF}"/>
                </a:ext>
              </a:extLst>
            </p:cNvPr>
            <p:cNvGrpSpPr/>
            <p:nvPr/>
          </p:nvGrpSpPr>
          <p:grpSpPr>
            <a:xfrm>
              <a:off x="8584145" y="2734324"/>
              <a:ext cx="2433995" cy="523220"/>
              <a:chOff x="8900664" y="2587912"/>
              <a:chExt cx="2433995" cy="523220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C47686F-38DB-4886-AE94-E44B92DDFD9E}"/>
                  </a:ext>
                </a:extLst>
              </p:cNvPr>
              <p:cNvSpPr txBox="1"/>
              <p:nvPr/>
            </p:nvSpPr>
            <p:spPr>
              <a:xfrm>
                <a:off x="8900664" y="2587912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2"/>
                    </a:solidFill>
                    <a:cs typeface="Arial" pitchFamily="34" charset="0"/>
                  </a:rPr>
                  <a:t>70</a:t>
                </a:r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4" name="Text Placeholder 12">
                <a:extLst>
                  <a:ext uri="{FF2B5EF4-FFF2-40B4-BE49-F238E27FC236}">
                    <a16:creationId xmlns:a16="http://schemas.microsoft.com/office/drawing/2014/main" id="{CD0DBFD6-97BF-40C4-AE99-F9C5E1A5BE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2616255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5" name="그룹 10">
              <a:extLst>
                <a:ext uri="{FF2B5EF4-FFF2-40B4-BE49-F238E27FC236}">
                  <a16:creationId xmlns:a16="http://schemas.microsoft.com/office/drawing/2014/main" id="{8B3FB423-F109-4637-A7E3-F5A012F68D68}"/>
                </a:ext>
              </a:extLst>
            </p:cNvPr>
            <p:cNvGrpSpPr/>
            <p:nvPr/>
          </p:nvGrpSpPr>
          <p:grpSpPr>
            <a:xfrm>
              <a:off x="8900665" y="3713994"/>
              <a:ext cx="2433995" cy="523220"/>
              <a:chOff x="8900664" y="3470867"/>
              <a:chExt cx="2433995" cy="52322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84B1795-6A9A-4B5C-A77B-4BD4A2767ABE}"/>
                  </a:ext>
                </a:extLst>
              </p:cNvPr>
              <p:cNvSpPr txBox="1"/>
              <p:nvPr/>
            </p:nvSpPr>
            <p:spPr>
              <a:xfrm>
                <a:off x="8900664" y="3470867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3"/>
                    </a:solidFill>
                    <a:cs typeface="Arial" pitchFamily="34" charset="0"/>
                  </a:rPr>
                  <a:t>65</a:t>
                </a:r>
                <a:r>
                  <a:rPr lang="en-US" altLang="ko-KR" b="1" dirty="0">
                    <a:solidFill>
                      <a:schemeClr val="accent3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 Placeholder 12">
                <a:extLst>
                  <a:ext uri="{FF2B5EF4-FFF2-40B4-BE49-F238E27FC236}">
                    <a16:creationId xmlns:a16="http://schemas.microsoft.com/office/drawing/2014/main" id="{B69B85F4-AF01-4169-AAFB-FD620993B4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3499210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8" name="그룹 3">
              <a:extLst>
                <a:ext uri="{FF2B5EF4-FFF2-40B4-BE49-F238E27FC236}">
                  <a16:creationId xmlns:a16="http://schemas.microsoft.com/office/drawing/2014/main" id="{C4124B7A-3C82-4763-8D9D-F9381BF72164}"/>
                </a:ext>
              </a:extLst>
            </p:cNvPr>
            <p:cNvGrpSpPr/>
            <p:nvPr/>
          </p:nvGrpSpPr>
          <p:grpSpPr>
            <a:xfrm>
              <a:off x="7924717" y="5673334"/>
              <a:ext cx="2433995" cy="523220"/>
              <a:chOff x="8900664" y="5236778"/>
              <a:chExt cx="2433995" cy="52322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7421B6-7B68-403D-8B52-A08B4A365F87}"/>
                  </a:ext>
                </a:extLst>
              </p:cNvPr>
              <p:cNvSpPr txBox="1"/>
              <p:nvPr/>
            </p:nvSpPr>
            <p:spPr>
              <a:xfrm>
                <a:off x="8900664" y="5236778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5"/>
                    </a:solidFill>
                    <a:cs typeface="Arial" pitchFamily="34" charset="0"/>
                  </a:rPr>
                  <a:t>40</a:t>
                </a:r>
                <a:r>
                  <a:rPr lang="en-US" altLang="ko-KR" b="1" dirty="0">
                    <a:solidFill>
                      <a:schemeClr val="accent5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  <p:sp>
            <p:nvSpPr>
              <p:cNvPr id="80" name="Text Placeholder 12">
                <a:extLst>
                  <a:ext uri="{FF2B5EF4-FFF2-40B4-BE49-F238E27FC236}">
                    <a16:creationId xmlns:a16="http://schemas.microsoft.com/office/drawing/2014/main" id="{1904E8FE-5764-4AD2-920D-B4A9E21C61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5265121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1" name="그룹 9">
              <a:extLst>
                <a:ext uri="{FF2B5EF4-FFF2-40B4-BE49-F238E27FC236}">
                  <a16:creationId xmlns:a16="http://schemas.microsoft.com/office/drawing/2014/main" id="{AF40FD4D-4477-48C5-B8FB-04E2DD0053D3}"/>
                </a:ext>
              </a:extLst>
            </p:cNvPr>
            <p:cNvGrpSpPr/>
            <p:nvPr/>
          </p:nvGrpSpPr>
          <p:grpSpPr>
            <a:xfrm>
              <a:off x="8584145" y="4693665"/>
              <a:ext cx="2433995" cy="523220"/>
              <a:chOff x="8900664" y="4353822"/>
              <a:chExt cx="2433995" cy="52322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A82199-5FF7-464B-B69B-D3967B6AD3C6}"/>
                  </a:ext>
                </a:extLst>
              </p:cNvPr>
              <p:cNvSpPr txBox="1"/>
              <p:nvPr/>
            </p:nvSpPr>
            <p:spPr>
              <a:xfrm>
                <a:off x="8900664" y="4353822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4"/>
                    </a:solidFill>
                    <a:cs typeface="Arial" pitchFamily="34" charset="0"/>
                  </a:rPr>
                  <a:t>55</a:t>
                </a:r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83" name="Text Placeholder 12">
                <a:extLst>
                  <a:ext uri="{FF2B5EF4-FFF2-40B4-BE49-F238E27FC236}">
                    <a16:creationId xmlns:a16="http://schemas.microsoft.com/office/drawing/2014/main" id="{B99C659C-D087-43C1-AE7C-B6EBFA8CB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4382165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85" name="Graphic 5343">
            <a:extLst>
              <a:ext uri="{FF2B5EF4-FFF2-40B4-BE49-F238E27FC236}">
                <a16:creationId xmlns:a16="http://schemas.microsoft.com/office/drawing/2014/main" id="{6FF32ECD-F9A8-4BD6-9AE0-EA2778C55F74}"/>
              </a:ext>
            </a:extLst>
          </p:cNvPr>
          <p:cNvGrpSpPr/>
          <p:nvPr/>
        </p:nvGrpSpPr>
        <p:grpSpPr>
          <a:xfrm rot="14298466">
            <a:off x="5671152" y="5665264"/>
            <a:ext cx="255324" cy="1157652"/>
            <a:chOff x="7783270" y="3992865"/>
            <a:chExt cx="267645" cy="1213522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591F3-2D39-4C82-860D-6635D5D38BB1}"/>
                </a:ext>
              </a:extLst>
            </p:cNvPr>
            <p:cNvSpPr/>
            <p:nvPr/>
          </p:nvSpPr>
          <p:spPr>
            <a:xfrm>
              <a:off x="7783287" y="4105294"/>
              <a:ext cx="190501" cy="990600"/>
            </a:xfrm>
            <a:custGeom>
              <a:avLst/>
              <a:gdLst>
                <a:gd name="connsiteX0" fmla="*/ 155734 w 190500"/>
                <a:gd name="connsiteY0" fmla="*/ 973931 h 990600"/>
                <a:gd name="connsiteX1" fmla="*/ 21431 w 190500"/>
                <a:gd name="connsiteY1" fmla="*/ 970121 h 990600"/>
                <a:gd name="connsiteX2" fmla="*/ 43339 w 190500"/>
                <a:gd name="connsiteY2" fmla="*/ 21431 h 990600"/>
                <a:gd name="connsiteX3" fmla="*/ 177641 w 190500"/>
                <a:gd name="connsiteY3" fmla="*/ 2524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90600">
                  <a:moveTo>
                    <a:pt x="155734" y="973931"/>
                  </a:moveTo>
                  <a:lnTo>
                    <a:pt x="21431" y="970121"/>
                  </a:lnTo>
                  <a:lnTo>
                    <a:pt x="43339" y="21431"/>
                  </a:lnTo>
                  <a:lnTo>
                    <a:pt x="177641" y="25241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1E7CF1-F59F-4541-86FD-58A95E7F1136}"/>
                </a:ext>
              </a:extLst>
            </p:cNvPr>
            <p:cNvSpPr/>
            <p:nvPr/>
          </p:nvSpPr>
          <p:spPr>
            <a:xfrm>
              <a:off x="7831864" y="3992865"/>
              <a:ext cx="123825" cy="152400"/>
            </a:xfrm>
            <a:custGeom>
              <a:avLst/>
              <a:gdLst>
                <a:gd name="connsiteX0" fmla="*/ 66199 w 123825"/>
                <a:gd name="connsiteY0" fmla="*/ 21467 h 152400"/>
                <a:gd name="connsiteX1" fmla="*/ 66199 w 123825"/>
                <a:gd name="connsiteY1" fmla="*/ 21467 h 152400"/>
                <a:gd name="connsiteX2" fmla="*/ 24289 w 123825"/>
                <a:gd name="connsiteY2" fmla="*/ 61472 h 152400"/>
                <a:gd name="connsiteX3" fmla="*/ 21431 w 123825"/>
                <a:gd name="connsiteY3" fmla="*/ 134815 h 152400"/>
                <a:gd name="connsiteX4" fmla="*/ 102394 w 123825"/>
                <a:gd name="connsiteY4" fmla="*/ 137672 h 152400"/>
                <a:gd name="connsiteX5" fmla="*/ 105251 w 123825"/>
                <a:gd name="connsiteY5" fmla="*/ 64330 h 152400"/>
                <a:gd name="connsiteX6" fmla="*/ 66199 w 123825"/>
                <a:gd name="connsiteY6" fmla="*/ 214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52400">
                  <a:moveTo>
                    <a:pt x="66199" y="21467"/>
                  </a:moveTo>
                  <a:lnTo>
                    <a:pt x="66199" y="21467"/>
                  </a:lnTo>
                  <a:cubicBezTo>
                    <a:pt x="44291" y="20515"/>
                    <a:pt x="25241" y="38612"/>
                    <a:pt x="24289" y="61472"/>
                  </a:cubicBezTo>
                  <a:lnTo>
                    <a:pt x="21431" y="134815"/>
                  </a:lnTo>
                  <a:lnTo>
                    <a:pt x="102394" y="137672"/>
                  </a:lnTo>
                  <a:lnTo>
                    <a:pt x="105251" y="64330"/>
                  </a:lnTo>
                  <a:cubicBezTo>
                    <a:pt x="106204" y="40517"/>
                    <a:pt x="89059" y="22420"/>
                    <a:pt x="66199" y="21467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5010C36-B5EB-4CA5-88F5-43E7DA5D873B}"/>
                </a:ext>
              </a:extLst>
            </p:cNvPr>
            <p:cNvSpPr/>
            <p:nvPr/>
          </p:nvSpPr>
          <p:spPr>
            <a:xfrm>
              <a:off x="7783270" y="5053987"/>
              <a:ext cx="171451" cy="152400"/>
            </a:xfrm>
            <a:custGeom>
              <a:avLst/>
              <a:gdLst>
                <a:gd name="connsiteX0" fmla="*/ 21431 w 171450"/>
                <a:gd name="connsiteY0" fmla="*/ 21431 h 152400"/>
                <a:gd name="connsiteX1" fmla="*/ 61436 w 171450"/>
                <a:gd name="connsiteY1" fmla="*/ 118586 h 152400"/>
                <a:gd name="connsiteX2" fmla="*/ 109061 w 171450"/>
                <a:gd name="connsiteY2" fmla="*/ 119539 h 152400"/>
                <a:gd name="connsiteX3" fmla="*/ 154781 w 171450"/>
                <a:gd name="connsiteY3" fmla="*/ 25241 h 152400"/>
                <a:gd name="connsiteX4" fmla="*/ 21431 w 171450"/>
                <a:gd name="connsiteY4" fmla="*/ 2143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21431" y="21431"/>
                  </a:moveTo>
                  <a:lnTo>
                    <a:pt x="61436" y="118586"/>
                  </a:lnTo>
                  <a:cubicBezTo>
                    <a:pt x="70009" y="139541"/>
                    <a:pt x="99536" y="140494"/>
                    <a:pt x="109061" y="119539"/>
                  </a:cubicBezTo>
                  <a:lnTo>
                    <a:pt x="154781" y="25241"/>
                  </a:lnTo>
                  <a:lnTo>
                    <a:pt x="21431" y="214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A6B83A-5FEA-4D7F-B2B0-C52DC60D2A7A}"/>
                </a:ext>
              </a:extLst>
            </p:cNvPr>
            <p:cNvSpPr/>
            <p:nvPr/>
          </p:nvSpPr>
          <p:spPr>
            <a:xfrm>
              <a:off x="7812789" y="4156731"/>
              <a:ext cx="238126" cy="314325"/>
            </a:xfrm>
            <a:custGeom>
              <a:avLst/>
              <a:gdLst>
                <a:gd name="connsiteX0" fmla="*/ 21431 w 238125"/>
                <a:gd name="connsiteY0" fmla="*/ 21431 h 314325"/>
                <a:gd name="connsiteX1" fmla="*/ 164306 w 238125"/>
                <a:gd name="connsiteY1" fmla="*/ 23336 h 314325"/>
                <a:gd name="connsiteX2" fmla="*/ 224314 w 238125"/>
                <a:gd name="connsiteY2" fmla="*/ 100489 h 314325"/>
                <a:gd name="connsiteX3" fmla="*/ 218599 w 238125"/>
                <a:gd name="connsiteY3" fmla="*/ 29765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14325">
                  <a:moveTo>
                    <a:pt x="21431" y="21431"/>
                  </a:moveTo>
                  <a:lnTo>
                    <a:pt x="164306" y="23336"/>
                  </a:lnTo>
                  <a:cubicBezTo>
                    <a:pt x="198596" y="24289"/>
                    <a:pt x="226219" y="58579"/>
                    <a:pt x="224314" y="100489"/>
                  </a:cubicBezTo>
                  <a:lnTo>
                    <a:pt x="218599" y="297656"/>
                  </a:lnTo>
                </a:path>
              </a:pathLst>
            </a:custGeom>
            <a:noFill/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4764</Words>
  <Application>Microsoft Office PowerPoint</Application>
  <PresentationFormat>Widescreen</PresentationFormat>
  <Paragraphs>603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Korakrod Thammajaree</cp:lastModifiedBy>
  <cp:revision>71</cp:revision>
  <dcterms:created xsi:type="dcterms:W3CDTF">2020-01-20T05:08:25Z</dcterms:created>
  <dcterms:modified xsi:type="dcterms:W3CDTF">2023-02-02T16:33:22Z</dcterms:modified>
</cp:coreProperties>
</file>